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68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59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46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5064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4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787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74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39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67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25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53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9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537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0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76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8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4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4rO9AnTvUo?feature=oembed" TargetMode="Externa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0676EA-793A-E440-06F2-FFC2BB64C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4916" y="2492905"/>
            <a:ext cx="10470995" cy="1825096"/>
          </a:xfrm>
        </p:spPr>
        <p:txBody>
          <a:bodyPr>
            <a:normAutofit fontScale="90000"/>
          </a:bodyPr>
          <a:lstStyle/>
          <a:p>
            <a:r>
              <a:rPr lang="es-MX" sz="8000" b="1" dirty="0">
                <a:solidFill>
                  <a:schemeClr val="accent3">
                    <a:lumMod val="75000"/>
                  </a:schemeClr>
                </a:solidFill>
              </a:rPr>
              <a:t>Tema : genoma humano</a:t>
            </a:r>
            <a:br>
              <a:rPr lang="es-MX" dirty="0"/>
            </a:b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DC0C03-544A-6444-9B7D-315E19CEB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09329"/>
            <a:ext cx="9448800" cy="685800"/>
          </a:xfrm>
        </p:spPr>
        <p:txBody>
          <a:bodyPr>
            <a:normAutofit fontScale="92500"/>
          </a:bodyPr>
          <a:lstStyle/>
          <a:p>
            <a:r>
              <a:rPr lang="es-MX" sz="3200" dirty="0">
                <a:solidFill>
                  <a:schemeClr val="accent3">
                    <a:lumMod val="75000"/>
                  </a:schemeClr>
                </a:solidFill>
              </a:rPr>
              <a:t>Presentado por: Sandra Milena Acosta Cárdenas</a:t>
            </a:r>
            <a:endParaRPr lang="es-CO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276777"/>
      </p:ext>
    </p:extLst>
  </p:cSld>
  <p:clrMapOvr>
    <a:masterClrMapping/>
  </p:clrMapOvr>
  <p:transition spd="slow">
    <p:wipe/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4D9DF-E3B1-3AB9-ABED-6B05F185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0839" y="429837"/>
            <a:ext cx="8610600" cy="1293028"/>
          </a:xfrm>
        </p:spPr>
        <p:txBody>
          <a:bodyPr>
            <a:normAutofit/>
          </a:bodyPr>
          <a:lstStyle/>
          <a:p>
            <a:r>
              <a:rPr lang="es-MX" sz="8000" b="1" dirty="0">
                <a:solidFill>
                  <a:schemeClr val="accent3">
                    <a:lumMod val="75000"/>
                  </a:schemeClr>
                </a:solidFill>
              </a:rPr>
              <a:t>Qué es </a:t>
            </a:r>
            <a:endParaRPr lang="es-CO" sz="8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492B70-D25D-8D6F-A95D-114109141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37721"/>
            <a:ext cx="10820400" cy="4024125"/>
          </a:xfrm>
        </p:spPr>
        <p:txBody>
          <a:bodyPr/>
          <a:lstStyle/>
          <a:p>
            <a:pPr marL="0" indent="0">
              <a:buNone/>
            </a:pPr>
            <a:r>
              <a:rPr lang="es-MX" sz="4400" dirty="0">
                <a:solidFill>
                  <a:schemeClr val="accent4">
                    <a:lumMod val="75000"/>
                  </a:schemeClr>
                </a:solidFill>
              </a:rPr>
              <a:t>Es un proyecto que investiga la cadena de genes de un ser humano. Es decir, la genética</a:t>
            </a:r>
            <a:r>
              <a:rPr lang="es-MX" sz="2000" dirty="0"/>
              <a:t>.</a:t>
            </a:r>
          </a:p>
          <a:p>
            <a:endParaRPr lang="es-MX" dirty="0"/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1026" name="Picture 2" descr="Qué es la genética?🧬|ADN|GEN|Explicación 2021| - YouTube">
            <a:extLst>
              <a:ext uri="{FF2B5EF4-FFF2-40B4-BE49-F238E27FC236}">
                <a16:creationId xmlns:a16="http://schemas.microsoft.com/office/drawing/2014/main" id="{16B4E239-AFC2-96B5-9973-BEA69C1D0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455" y="3910599"/>
            <a:ext cx="4755530" cy="2663097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74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push.wav"/>
          </p:stSnd>
        </p:sndAc>
      </p:transition>
    </mc:Choice>
    <mc:Fallback>
      <p:transition spd="med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6BCC7-1569-2404-B4E2-E80788F6E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>
                <a:solidFill>
                  <a:srgbClr val="7030A0"/>
                </a:solidFill>
              </a:rPr>
              <a:t>Quién lo invento</a:t>
            </a:r>
            <a:endParaRPr lang="es-CO" sz="5400" b="1" dirty="0">
              <a:solidFill>
                <a:srgbClr val="7030A0"/>
              </a:solidFill>
            </a:endParaRPr>
          </a:p>
        </p:txBody>
      </p:sp>
      <p:pic>
        <p:nvPicPr>
          <p:cNvPr id="2050" name="Picture 2" descr="El descubridor del genoma humano revela que utilizó sus ...">
            <a:extLst>
              <a:ext uri="{FF2B5EF4-FFF2-40B4-BE49-F238E27FC236}">
                <a16:creationId xmlns:a16="http://schemas.microsoft.com/office/drawing/2014/main" id="{B0AAEB9D-129A-210A-0E11-7E20074629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59" y="1586261"/>
            <a:ext cx="6355306" cy="4401944"/>
          </a:xfrm>
          <a:prstGeom prst="ellips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CDB2B3F-5C83-B61F-1BA3-0DE8382B3875}"/>
              </a:ext>
            </a:extLst>
          </p:cNvPr>
          <p:cNvSpPr txBox="1"/>
          <p:nvPr/>
        </p:nvSpPr>
        <p:spPr>
          <a:xfrm>
            <a:off x="7616283" y="2057400"/>
            <a:ext cx="3367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54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Craig Vente</a:t>
            </a:r>
            <a:endParaRPr lang="es-CO" sz="5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6" name="Picture 8" descr="Estados Unidos - Wikipedia, la enciclopedia libre">
            <a:extLst>
              <a:ext uri="{FF2B5EF4-FFF2-40B4-BE49-F238E27FC236}">
                <a16:creationId xmlns:a16="http://schemas.microsoft.com/office/drawing/2014/main" id="{44C4F12D-ED0B-1E69-C8BF-B1FD26BB1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654" y="3756683"/>
            <a:ext cx="3836717" cy="2017371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623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4B2B45-FE5E-FDAA-A819-C650106C6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solidFill>
                  <a:schemeClr val="accent4">
                    <a:lumMod val="75000"/>
                  </a:schemeClr>
                </a:solidFill>
              </a:rPr>
              <a:t>Cómo funciona</a:t>
            </a:r>
            <a:endParaRPr lang="es-CO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C2E35D-4CDE-89CC-DF27-27C015D95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2069502"/>
            <a:ext cx="10820400" cy="4024125"/>
          </a:xfrm>
        </p:spPr>
        <p:txBody>
          <a:bodyPr/>
          <a:lstStyle/>
          <a:p>
            <a:r>
              <a:rPr lang="es-MX" dirty="0"/>
              <a:t>1</a:t>
            </a:r>
          </a:p>
          <a:p>
            <a:endParaRPr lang="es-MX" dirty="0"/>
          </a:p>
          <a:p>
            <a:endParaRPr lang="es-MX" dirty="0"/>
          </a:p>
          <a:p>
            <a:endParaRPr lang="es-CO" dirty="0"/>
          </a:p>
        </p:txBody>
      </p:sp>
      <p:pic>
        <p:nvPicPr>
          <p:cNvPr id="3074" name="Picture 2" descr="Médico Con Jeringa Tomando Sangre Para Análisis Foto de stock y más banco  de imágenes de Sangre - Sangre, Quitar, Análisis de sangre - Prueba médica  - iStock">
            <a:extLst>
              <a:ext uri="{FF2B5EF4-FFF2-40B4-BE49-F238E27FC236}">
                <a16:creationId xmlns:a16="http://schemas.microsoft.com/office/drawing/2014/main" id="{0977C4A6-0FD8-11AD-CAED-7CA2ECAD8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190" y="183023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A6DCCA8-1482-5CAD-B095-144FA958A9CE}"/>
              </a:ext>
            </a:extLst>
          </p:cNvPr>
          <p:cNvSpPr txBox="1"/>
          <p:nvPr/>
        </p:nvSpPr>
        <p:spPr>
          <a:xfrm>
            <a:off x="685799" y="4259766"/>
            <a:ext cx="819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2.</a:t>
            </a:r>
            <a:endParaRPr lang="es-CO" dirty="0"/>
          </a:p>
        </p:txBody>
      </p:sp>
      <p:pic>
        <p:nvPicPr>
          <p:cNvPr id="3076" name="Picture 4" descr="Laboratorio de genética | Tecnalia">
            <a:extLst>
              <a:ext uri="{FF2B5EF4-FFF2-40B4-BE49-F238E27FC236}">
                <a16:creationId xmlns:a16="http://schemas.microsoft.com/office/drawing/2014/main" id="{7237AD36-94FC-3D88-F8AF-41EE329FF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369" y="425976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conos de hélice de ADN. Estructura de la molécula de espiral génica,  código genético humano, logotipo de la cadena cromosómica. Genética  ciencia, bioquímica icono vector conjunto. Investigación de laboratorio o  clínica, pruebas">
            <a:extLst>
              <a:ext uri="{FF2B5EF4-FFF2-40B4-BE49-F238E27FC236}">
                <a16:creationId xmlns:a16="http://schemas.microsoft.com/office/drawing/2014/main" id="{189FCF0A-26E3-2E5C-ABBA-65558AEED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005" y="1752136"/>
            <a:ext cx="2105025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2492AB4-FDBA-5BD4-0DBF-E08226882F20}"/>
              </a:ext>
            </a:extLst>
          </p:cNvPr>
          <p:cNvSpPr txBox="1"/>
          <p:nvPr/>
        </p:nvSpPr>
        <p:spPr>
          <a:xfrm>
            <a:off x="6095999" y="1706137"/>
            <a:ext cx="1241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3.</a:t>
            </a:r>
            <a:endParaRPr lang="es-CO" dirty="0"/>
          </a:p>
        </p:txBody>
      </p:sp>
      <p:pic>
        <p:nvPicPr>
          <p:cNvPr id="3080" name="Picture 8" descr="Hombre hermoso foto de archivo. Imagen de recurso, pelo - 25611218">
            <a:extLst>
              <a:ext uri="{FF2B5EF4-FFF2-40B4-BE49-F238E27FC236}">
                <a16:creationId xmlns:a16="http://schemas.microsoft.com/office/drawing/2014/main" id="{4A0BA029-5710-3440-A20D-0B98300CF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480" y="4444432"/>
            <a:ext cx="24955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7E9737-F69F-1587-A58E-B403F1B0D757}"/>
              </a:ext>
            </a:extLst>
          </p:cNvPr>
          <p:cNvSpPr txBox="1"/>
          <p:nvPr/>
        </p:nvSpPr>
        <p:spPr>
          <a:xfrm>
            <a:off x="6177776" y="4089569"/>
            <a:ext cx="819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4.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2462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21E06-9060-14F9-D00C-1B93C73D6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902" y="1255027"/>
            <a:ext cx="8610600" cy="1293028"/>
          </a:xfrm>
        </p:spPr>
        <p:txBody>
          <a:bodyPr>
            <a:normAutofit/>
          </a:bodyPr>
          <a:lstStyle/>
          <a:p>
            <a:r>
              <a:rPr lang="es-MX" sz="5400" dirty="0">
                <a:solidFill>
                  <a:schemeClr val="accent4">
                    <a:lumMod val="75000"/>
                  </a:schemeClr>
                </a:solidFill>
              </a:rPr>
              <a:t>Para qué sirve</a:t>
            </a:r>
            <a:endParaRPr lang="es-CO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098" name="Picture 2" descr="Albinismo - Wikipedia, la enciclopedia libre">
            <a:extLst>
              <a:ext uri="{FF2B5EF4-FFF2-40B4-BE49-F238E27FC236}">
                <a16:creationId xmlns:a16="http://schemas.microsoft.com/office/drawing/2014/main" id="{44C2158D-0D42-9924-8FAE-B365FA4B0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77" y="2548055"/>
            <a:ext cx="3250000" cy="368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uáles son los síndromes genéticos más frecuentes durante el embarazo?">
            <a:extLst>
              <a:ext uri="{FF2B5EF4-FFF2-40B4-BE49-F238E27FC236}">
                <a16:creationId xmlns:a16="http://schemas.microsoft.com/office/drawing/2014/main" id="{15AA9B24-6490-6EC4-CAC1-5B2A70895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223" y="2548055"/>
            <a:ext cx="4866358" cy="3238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Elementos multimedia en línea 3" title="Genoma humano">
            <a:hlinkClick r:id="" action="ppaction://media"/>
            <a:extLst>
              <a:ext uri="{FF2B5EF4-FFF2-40B4-BE49-F238E27FC236}">
                <a16:creationId xmlns:a16="http://schemas.microsoft.com/office/drawing/2014/main" id="{B75EAC07-C844-74F9-838D-9F2BD2A1E1F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9856735" y="3290669"/>
            <a:ext cx="1943409" cy="109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71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32</TotalTime>
  <Words>51</Words>
  <Application>Microsoft Office PowerPoint</Application>
  <PresentationFormat>Panorámica</PresentationFormat>
  <Paragraphs>13</Paragraphs>
  <Slides>5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Google Sans</vt:lpstr>
      <vt:lpstr>Estela de condensación</vt:lpstr>
      <vt:lpstr>Tema : genoma humano </vt:lpstr>
      <vt:lpstr>Qué es </vt:lpstr>
      <vt:lpstr>Quién lo invento</vt:lpstr>
      <vt:lpstr>Cómo funciona</vt:lpstr>
      <vt:lpstr>Para qué sirve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: genoma humano </dc:title>
  <dc:creator>DOCENTE</dc:creator>
  <cp:lastModifiedBy>DOCENTE</cp:lastModifiedBy>
  <cp:revision>1</cp:revision>
  <dcterms:created xsi:type="dcterms:W3CDTF">2023-05-19T11:58:12Z</dcterms:created>
  <dcterms:modified xsi:type="dcterms:W3CDTF">2023-05-19T12:30:48Z</dcterms:modified>
</cp:coreProperties>
</file>