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11"/>
  </p:notesMasterIdLst>
  <p:handoutMasterIdLst>
    <p:handoutMasterId r:id="rId12"/>
  </p:handoutMasterIdLst>
  <p:sldIdLst>
    <p:sldId id="256" r:id="rId2"/>
    <p:sldId id="259" r:id="rId3"/>
    <p:sldId id="260" r:id="rId4"/>
    <p:sldId id="258" r:id="rId5"/>
    <p:sldId id="270" r:id="rId6"/>
    <p:sldId id="271" r:id="rId7"/>
    <p:sldId id="261" r:id="rId8"/>
    <p:sldId id="272" r:id="rId9"/>
    <p:sldId id="262"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6FEF20-7680-3923-E561-7F5BEBABF2DC}" name="Jara Molinos Fernández" initials="JMF" userId="S::jmolinos@freepikco.onmicrosoft.com::819debff-5354-45ae-8453-86143136ddec" providerId="AD"/>
  <p188:author id="{2364587B-55B4-FBF2-0FA7-C5C3A2002601}" name="Alicia Velasco Santiago" initials="AVS" userId="S::avelasco@freepikco.onmicrosoft.com::6ebda6ea-dc2d-49ad-b83c-c987d890dd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2D0"/>
    <a:srgbClr val="DBFE87"/>
    <a:srgbClr val="B2129B"/>
    <a:srgbClr val="6E6EE3"/>
    <a:srgbClr val="ABB2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37" autoAdjust="0"/>
    <p:restoredTop sz="96357" autoAdjust="0"/>
  </p:normalViewPr>
  <p:slideViewPr>
    <p:cSldViewPr snapToGrid="0" showGuides="1">
      <p:cViewPr varScale="1">
        <p:scale>
          <a:sx n="110" d="100"/>
          <a:sy n="110" d="100"/>
        </p:scale>
        <p:origin x="732" y="102"/>
      </p:cViewPr>
      <p:guideLst/>
    </p:cSldViewPr>
  </p:slideViewPr>
  <p:outlineViewPr>
    <p:cViewPr>
      <p:scale>
        <a:sx n="33" d="100"/>
        <a:sy n="33" d="100"/>
      </p:scale>
      <p:origin x="0" y="-3756"/>
    </p:cViewPr>
    <p:sldLst>
      <p:sld r:id="rId1" collapse="1"/>
    </p:sldLst>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6" d="100"/>
          <a:sy n="86" d="100"/>
        </p:scale>
        <p:origin x="4166" y="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9B0D902A-A0B4-346D-B5C2-63F53AAF8C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dirty="0"/>
          </a:p>
        </p:txBody>
      </p:sp>
      <p:sp>
        <p:nvSpPr>
          <p:cNvPr id="3" name="Marcador de fecha 2">
            <a:extLst>
              <a:ext uri="{FF2B5EF4-FFF2-40B4-BE49-F238E27FC236}">
                <a16:creationId xmlns:a16="http://schemas.microsoft.com/office/drawing/2014/main" id="{3B922166-1221-9047-50AD-65A64D6A7C6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457577-7D80-4632-B217-83A1C6EC33AE}" type="datetimeFigureOut">
              <a:rPr lang="es-ES" smtClean="0"/>
              <a:t>25/09/2023</a:t>
            </a:fld>
            <a:endParaRPr lang="es-ES" dirty="0"/>
          </a:p>
        </p:txBody>
      </p:sp>
      <p:sp>
        <p:nvSpPr>
          <p:cNvPr id="4" name="Marcador de pie de página 3">
            <a:extLst>
              <a:ext uri="{FF2B5EF4-FFF2-40B4-BE49-F238E27FC236}">
                <a16:creationId xmlns:a16="http://schemas.microsoft.com/office/drawing/2014/main" id="{A85BD77B-8664-254C-10D6-76BD0F60F5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dirty="0"/>
          </a:p>
        </p:txBody>
      </p:sp>
      <p:sp>
        <p:nvSpPr>
          <p:cNvPr id="5" name="Marcador de número de diapositiva 4">
            <a:extLst>
              <a:ext uri="{FF2B5EF4-FFF2-40B4-BE49-F238E27FC236}">
                <a16:creationId xmlns:a16="http://schemas.microsoft.com/office/drawing/2014/main" id="{B06A4505-3976-6057-23F6-28F1C8B9FB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4A36B5-73DB-44CA-A78A-04B4CD8FC5A3}" type="slidenum">
              <a:rPr lang="es-ES" smtClean="0"/>
              <a:t>‹Nº›</a:t>
            </a:fld>
            <a:endParaRPr lang="es-ES" dirty="0"/>
          </a:p>
        </p:txBody>
      </p:sp>
    </p:spTree>
    <p:extLst>
      <p:ext uri="{BB962C8B-B14F-4D97-AF65-F5344CB8AC3E}">
        <p14:creationId xmlns:p14="http://schemas.microsoft.com/office/powerpoint/2010/main" val="375173082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C25B52-9D50-4CEC-870C-59BE2CADFCBC}" type="datetimeFigureOut">
              <a:rPr lang="es-ES" smtClean="0"/>
              <a:t>25/09/2023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91F9CF-588F-44DA-A9C3-AF05E5EE6BC5}" type="slidenum">
              <a:rPr lang="es-ES" smtClean="0"/>
              <a:t>‹Nº›</a:t>
            </a:fld>
            <a:endParaRPr lang="es-ES"/>
          </a:p>
        </p:txBody>
      </p:sp>
    </p:spTree>
    <p:extLst>
      <p:ext uri="{BB962C8B-B14F-4D97-AF65-F5344CB8AC3E}">
        <p14:creationId xmlns:p14="http://schemas.microsoft.com/office/powerpoint/2010/main" val="1960978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A4B4870F-2DB3-E73C-FD84-0063022A895C}"/>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noFill/>
          <a:effectLst>
            <a:outerShdw dist="50800" sx="1000" sy="1000" algn="ctr" rotWithShape="0">
              <a:srgbClr val="000000"/>
            </a:outerShdw>
          </a:effectLst>
        </p:spPr>
      </p:pic>
      <p:sp>
        <p:nvSpPr>
          <p:cNvPr id="17" name="Freeform 329">
            <a:extLst>
              <a:ext uri="{FF2B5EF4-FFF2-40B4-BE49-F238E27FC236}">
                <a16:creationId xmlns:a16="http://schemas.microsoft.com/office/drawing/2014/main" id="{F83457C0-97BB-D269-0225-1E8237A9C245}"/>
              </a:ext>
            </a:extLst>
          </p:cNvPr>
          <p:cNvSpPr>
            <a:spLocks/>
          </p:cNvSpPr>
          <p:nvPr userDrawn="1"/>
        </p:nvSpPr>
        <p:spPr bwMode="auto">
          <a:xfrm>
            <a:off x="142726" y="2203570"/>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Rectángulo: esquinas redondeadas 10">
            <a:extLst>
              <a:ext uri="{FF2B5EF4-FFF2-40B4-BE49-F238E27FC236}">
                <a16:creationId xmlns:a16="http://schemas.microsoft.com/office/drawing/2014/main" id="{01EB5E2D-5981-5F85-7964-D3F3A2DFB83B}"/>
              </a:ext>
            </a:extLst>
          </p:cNvPr>
          <p:cNvSpPr/>
          <p:nvPr userDrawn="1"/>
        </p:nvSpPr>
        <p:spPr>
          <a:xfrm>
            <a:off x="1033864" y="862414"/>
            <a:ext cx="7696200" cy="4038600"/>
          </a:xfrm>
          <a:prstGeom prst="roundRect">
            <a:avLst>
              <a:gd name="adj" fmla="val 6817"/>
            </a:avLst>
          </a:prstGeom>
          <a:solidFill>
            <a:schemeClr val="bg2"/>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2" name="Rectángulo: esquinas redondeadas 11">
            <a:extLst>
              <a:ext uri="{FF2B5EF4-FFF2-40B4-BE49-F238E27FC236}">
                <a16:creationId xmlns:a16="http://schemas.microsoft.com/office/drawing/2014/main" id="{AAA0D46C-7C4D-418E-E6A5-FF840D316073}"/>
              </a:ext>
            </a:extLst>
          </p:cNvPr>
          <p:cNvSpPr/>
          <p:nvPr userDrawn="1"/>
        </p:nvSpPr>
        <p:spPr>
          <a:xfrm>
            <a:off x="930544" y="753928"/>
            <a:ext cx="7696200" cy="4038600"/>
          </a:xfrm>
          <a:prstGeom prst="roundRect">
            <a:avLst>
              <a:gd name="adj" fmla="val 6817"/>
            </a:avLst>
          </a:prstGeom>
          <a:solidFill>
            <a:schemeClr val="accent3"/>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3" name="Rectángulo: esquinas redondeadas 12">
            <a:extLst>
              <a:ext uri="{FF2B5EF4-FFF2-40B4-BE49-F238E27FC236}">
                <a16:creationId xmlns:a16="http://schemas.microsoft.com/office/drawing/2014/main" id="{D7BD182C-2975-E039-C2C9-AA73ED776A02}"/>
              </a:ext>
            </a:extLst>
          </p:cNvPr>
          <p:cNvSpPr/>
          <p:nvPr userDrawn="1"/>
        </p:nvSpPr>
        <p:spPr>
          <a:xfrm>
            <a:off x="827216" y="655447"/>
            <a:ext cx="7696200" cy="4038600"/>
          </a:xfrm>
          <a:prstGeom prst="roundRect">
            <a:avLst>
              <a:gd name="adj" fmla="val 6817"/>
            </a:avLst>
          </a:prstGeom>
          <a:solidFill>
            <a:schemeClr val="accent4"/>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14" name="Grupo 13">
            <a:extLst>
              <a:ext uri="{FF2B5EF4-FFF2-40B4-BE49-F238E27FC236}">
                <a16:creationId xmlns:a16="http://schemas.microsoft.com/office/drawing/2014/main" id="{AFFF1F7E-57B9-8F5E-8568-850583EBB201}"/>
              </a:ext>
            </a:extLst>
          </p:cNvPr>
          <p:cNvGrpSpPr/>
          <p:nvPr userDrawn="1"/>
        </p:nvGrpSpPr>
        <p:grpSpPr>
          <a:xfrm>
            <a:off x="723900" y="552450"/>
            <a:ext cx="7696200" cy="4038600"/>
            <a:chOff x="723900" y="552450"/>
            <a:chExt cx="7696200" cy="4038600"/>
          </a:xfrm>
        </p:grpSpPr>
        <p:sp>
          <p:nvSpPr>
            <p:cNvPr id="15" name="Rectángulo: esquinas redondeadas 14">
              <a:extLst>
                <a:ext uri="{FF2B5EF4-FFF2-40B4-BE49-F238E27FC236}">
                  <a16:creationId xmlns:a16="http://schemas.microsoft.com/office/drawing/2014/main" id="{BBD1ECC8-5F64-B59F-4CF5-B9063AF7FB02}"/>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6" name="Conector recto 15">
              <a:extLst>
                <a:ext uri="{FF2B5EF4-FFF2-40B4-BE49-F238E27FC236}">
                  <a16:creationId xmlns:a16="http://schemas.microsoft.com/office/drawing/2014/main" id="{04CB5EE9-4E49-754B-8997-EE99CC6951F1}"/>
                </a:ext>
              </a:extLst>
            </p:cNvPr>
            <p:cNvCxnSpPr/>
            <p:nvPr/>
          </p:nvCxnSpPr>
          <p:spPr>
            <a:xfrm>
              <a:off x="723900" y="831742"/>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hasCustomPrompt="1"/>
          </p:nvPr>
        </p:nvSpPr>
        <p:spPr>
          <a:xfrm>
            <a:off x="1251020" y="1283451"/>
            <a:ext cx="6641960" cy="2118252"/>
          </a:xfrm>
        </p:spPr>
        <p:txBody>
          <a:bodyPr anchor="b">
            <a:normAutofit/>
          </a:bodyPr>
          <a:lstStyle>
            <a:lvl1pPr algn="ctr">
              <a:defRPr sz="4000" b="1">
                <a:latin typeface="Poppins" panose="00000500000000000000" pitchFamily="50" charset="0"/>
                <a:cs typeface="Poppins" panose="00000500000000000000" pitchFamily="50" charset="0"/>
              </a:defRPr>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436914" y="3473910"/>
            <a:ext cx="6270172" cy="352957"/>
          </a:xfrm>
        </p:spPr>
        <p:txBody>
          <a:bodyPr>
            <a:normAutofit/>
          </a:bodyPr>
          <a:lstStyle>
            <a:lvl1pPr marL="0" indent="0" algn="ctr">
              <a:buNone/>
              <a:defRPr sz="1600">
                <a:latin typeface="Candara" panose="020E0502030303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dirty="0"/>
              <a:t>Haga clic para modificar el estilo de subtítulo del patrón</a:t>
            </a:r>
            <a:endParaRPr lang="en-US" dirty="0"/>
          </a:p>
        </p:txBody>
      </p:sp>
    </p:spTree>
    <p:extLst>
      <p:ext uri="{BB962C8B-B14F-4D97-AF65-F5344CB8AC3E}">
        <p14:creationId xmlns:p14="http://schemas.microsoft.com/office/powerpoint/2010/main" val="27144038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974832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chemeClr val="accent2"/>
        </a:solidFill>
        <a:effectLst/>
      </p:bgPr>
    </p:bg>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F63F141-BBD5-F08E-0980-70C7B8B5B1F2}"/>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8" name="Freeform 233">
            <a:extLst>
              <a:ext uri="{FF2B5EF4-FFF2-40B4-BE49-F238E27FC236}">
                <a16:creationId xmlns:a16="http://schemas.microsoft.com/office/drawing/2014/main" id="{AA0D41C9-1EA1-D767-C546-CBB3B3F6E9B3}"/>
              </a:ext>
            </a:extLst>
          </p:cNvPr>
          <p:cNvSpPr>
            <a:spLocks/>
          </p:cNvSpPr>
          <p:nvPr userDrawn="1"/>
        </p:nvSpPr>
        <p:spPr bwMode="auto">
          <a:xfrm>
            <a:off x="-609965" y="2547414"/>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9" name="Freeform 329">
            <a:extLst>
              <a:ext uri="{FF2B5EF4-FFF2-40B4-BE49-F238E27FC236}">
                <a16:creationId xmlns:a16="http://schemas.microsoft.com/office/drawing/2014/main" id="{E5E80744-99A1-A781-451B-36396213FDEC}"/>
              </a:ext>
            </a:extLst>
          </p:cNvPr>
          <p:cNvSpPr>
            <a:spLocks/>
          </p:cNvSpPr>
          <p:nvPr userDrawn="1"/>
        </p:nvSpPr>
        <p:spPr bwMode="auto">
          <a:xfrm>
            <a:off x="7993546" y="2273395"/>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1" name="Freeform 220">
            <a:extLst>
              <a:ext uri="{FF2B5EF4-FFF2-40B4-BE49-F238E27FC236}">
                <a16:creationId xmlns:a16="http://schemas.microsoft.com/office/drawing/2014/main" id="{B0993B08-4CD4-70CA-AFD1-88BEDF4F14F1}"/>
              </a:ext>
            </a:extLst>
          </p:cNvPr>
          <p:cNvSpPr>
            <a:spLocks/>
          </p:cNvSpPr>
          <p:nvPr userDrawn="1"/>
        </p:nvSpPr>
        <p:spPr bwMode="auto">
          <a:xfrm rot="5400000">
            <a:off x="1919810" y="-132059"/>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 name="Grupo 6">
            <a:extLst>
              <a:ext uri="{FF2B5EF4-FFF2-40B4-BE49-F238E27FC236}">
                <a16:creationId xmlns:a16="http://schemas.microsoft.com/office/drawing/2014/main" id="{042A7557-576A-930F-B6B5-FE146D99A6F5}"/>
              </a:ext>
            </a:extLst>
          </p:cNvPr>
          <p:cNvGrpSpPr/>
          <p:nvPr userDrawn="1"/>
        </p:nvGrpSpPr>
        <p:grpSpPr>
          <a:xfrm>
            <a:off x="299451" y="310078"/>
            <a:ext cx="8545096" cy="4523344"/>
            <a:chOff x="723900" y="552450"/>
            <a:chExt cx="7696200" cy="4038600"/>
          </a:xfrm>
        </p:grpSpPr>
        <p:sp>
          <p:nvSpPr>
            <p:cNvPr id="8" name="Rectángulo: esquinas redondeadas 7">
              <a:extLst>
                <a:ext uri="{FF2B5EF4-FFF2-40B4-BE49-F238E27FC236}">
                  <a16:creationId xmlns:a16="http://schemas.microsoft.com/office/drawing/2014/main" id="{1113A76B-9CCC-172B-F1BF-CD8ABB7518B0}"/>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26CB2B82-FCEA-7FBD-F302-CC402C77E281}"/>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Text Placeholder 2">
            <a:extLst>
              <a:ext uri="{FF2B5EF4-FFF2-40B4-BE49-F238E27FC236}">
                <a16:creationId xmlns:a16="http://schemas.microsoft.com/office/drawing/2014/main" id="{4B9F2CB4-854C-4A2D-8E5A-AE2CAEDF36C6}"/>
              </a:ext>
            </a:extLst>
          </p:cNvPr>
          <p:cNvSpPr>
            <a:spLocks noGrp="1"/>
          </p:cNvSpPr>
          <p:nvPr>
            <p:ph type="body" idx="13"/>
          </p:nvPr>
        </p:nvSpPr>
        <p:spPr>
          <a:xfrm>
            <a:off x="1697021" y="1554592"/>
            <a:ext cx="2791795" cy="589106"/>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 name="Title 1">
            <a:extLst>
              <a:ext uri="{FF2B5EF4-FFF2-40B4-BE49-F238E27FC236}">
                <a16:creationId xmlns:a16="http://schemas.microsoft.com/office/drawing/2014/main" id="{CB8850D3-B5E3-120F-0AE3-E6E1C82131AB}"/>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19" name="Text Placeholder 2">
            <a:extLst>
              <a:ext uri="{FF2B5EF4-FFF2-40B4-BE49-F238E27FC236}">
                <a16:creationId xmlns:a16="http://schemas.microsoft.com/office/drawing/2014/main" id="{79B24D4A-24D4-4C19-B8E4-B7B34D055A22}"/>
              </a:ext>
            </a:extLst>
          </p:cNvPr>
          <p:cNvSpPr>
            <a:spLocks noGrp="1"/>
          </p:cNvSpPr>
          <p:nvPr>
            <p:ph type="body" idx="16"/>
          </p:nvPr>
        </p:nvSpPr>
        <p:spPr>
          <a:xfrm>
            <a:off x="5546793" y="1554592"/>
            <a:ext cx="2791795" cy="589106"/>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5" name="Text Placeholder 2">
            <a:extLst>
              <a:ext uri="{FF2B5EF4-FFF2-40B4-BE49-F238E27FC236}">
                <a16:creationId xmlns:a16="http://schemas.microsoft.com/office/drawing/2014/main" id="{B307829D-4950-496A-B2D0-D6A3A027FF4A}"/>
              </a:ext>
            </a:extLst>
          </p:cNvPr>
          <p:cNvSpPr>
            <a:spLocks noGrp="1"/>
          </p:cNvSpPr>
          <p:nvPr>
            <p:ph type="body" idx="22"/>
          </p:nvPr>
        </p:nvSpPr>
        <p:spPr>
          <a:xfrm>
            <a:off x="1697022" y="3317027"/>
            <a:ext cx="2791794" cy="582719"/>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2" name="Text Placeholder 2">
            <a:extLst>
              <a:ext uri="{FF2B5EF4-FFF2-40B4-BE49-F238E27FC236}">
                <a16:creationId xmlns:a16="http://schemas.microsoft.com/office/drawing/2014/main" id="{79E34447-83CD-4552-9429-F4C44AEEADE0}"/>
              </a:ext>
            </a:extLst>
          </p:cNvPr>
          <p:cNvSpPr>
            <a:spLocks noGrp="1"/>
          </p:cNvSpPr>
          <p:nvPr>
            <p:ph type="body" idx="19"/>
          </p:nvPr>
        </p:nvSpPr>
        <p:spPr>
          <a:xfrm>
            <a:off x="5546793" y="3317027"/>
            <a:ext cx="2791795" cy="582719"/>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0" name="Text Placeholder 2">
            <a:extLst>
              <a:ext uri="{FF2B5EF4-FFF2-40B4-BE49-F238E27FC236}">
                <a16:creationId xmlns:a16="http://schemas.microsoft.com/office/drawing/2014/main" id="{1304AC5F-8366-E4C9-2FE6-F4CBCE0E56DF}"/>
              </a:ext>
            </a:extLst>
          </p:cNvPr>
          <p:cNvSpPr>
            <a:spLocks noGrp="1"/>
          </p:cNvSpPr>
          <p:nvPr>
            <p:ph type="body" idx="23" hasCustomPrompt="1"/>
          </p:nvPr>
        </p:nvSpPr>
        <p:spPr>
          <a:xfrm>
            <a:off x="730827" y="1808112"/>
            <a:ext cx="966194" cy="520268"/>
          </a:xfrm>
        </p:spPr>
        <p:txBody>
          <a:bodyPr anchor="ct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3" name="Text Placeholder 2">
            <a:extLst>
              <a:ext uri="{FF2B5EF4-FFF2-40B4-BE49-F238E27FC236}">
                <a16:creationId xmlns:a16="http://schemas.microsoft.com/office/drawing/2014/main" id="{6D27C2D7-39AB-91F7-AE4E-E9DC1A781AD1}"/>
              </a:ext>
            </a:extLst>
          </p:cNvPr>
          <p:cNvSpPr>
            <a:spLocks noGrp="1"/>
          </p:cNvSpPr>
          <p:nvPr>
            <p:ph type="body" idx="25" hasCustomPrompt="1"/>
          </p:nvPr>
        </p:nvSpPr>
        <p:spPr>
          <a:xfrm>
            <a:off x="4577531" y="1808112"/>
            <a:ext cx="966194" cy="520268"/>
          </a:xfrm>
        </p:spPr>
        <p:txBody>
          <a:bodyPr anchor="ct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5" name="Text Placeholder 2">
            <a:extLst>
              <a:ext uri="{FF2B5EF4-FFF2-40B4-BE49-F238E27FC236}">
                <a16:creationId xmlns:a16="http://schemas.microsoft.com/office/drawing/2014/main" id="{6E77D135-F648-CEE0-E9DF-ED77AA06DD01}"/>
              </a:ext>
            </a:extLst>
          </p:cNvPr>
          <p:cNvSpPr>
            <a:spLocks noGrp="1"/>
          </p:cNvSpPr>
          <p:nvPr>
            <p:ph type="body" idx="26" hasCustomPrompt="1"/>
          </p:nvPr>
        </p:nvSpPr>
        <p:spPr>
          <a:xfrm>
            <a:off x="730827" y="3574819"/>
            <a:ext cx="966194" cy="520268"/>
          </a:xfrm>
        </p:spPr>
        <p:txBody>
          <a:bodyPr anchor="ct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6" name="Text Placeholder 2">
            <a:extLst>
              <a:ext uri="{FF2B5EF4-FFF2-40B4-BE49-F238E27FC236}">
                <a16:creationId xmlns:a16="http://schemas.microsoft.com/office/drawing/2014/main" id="{E586FB73-B641-7A40-365F-596A51180AD8}"/>
              </a:ext>
            </a:extLst>
          </p:cNvPr>
          <p:cNvSpPr>
            <a:spLocks noGrp="1"/>
          </p:cNvSpPr>
          <p:nvPr>
            <p:ph type="body" idx="27" hasCustomPrompt="1"/>
          </p:nvPr>
        </p:nvSpPr>
        <p:spPr>
          <a:xfrm>
            <a:off x="4577531" y="3574819"/>
            <a:ext cx="966194" cy="520268"/>
          </a:xfrm>
        </p:spPr>
        <p:txBody>
          <a:bodyPr anchor="ct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3" name="Text Placeholder 2">
            <a:extLst>
              <a:ext uri="{FF2B5EF4-FFF2-40B4-BE49-F238E27FC236}">
                <a16:creationId xmlns:a16="http://schemas.microsoft.com/office/drawing/2014/main" id="{C18C144F-BF3E-0A0F-FC5F-512F1DED799F}"/>
              </a:ext>
            </a:extLst>
          </p:cNvPr>
          <p:cNvSpPr>
            <a:spLocks noGrp="1"/>
          </p:cNvSpPr>
          <p:nvPr>
            <p:ph type="body" idx="28"/>
          </p:nvPr>
        </p:nvSpPr>
        <p:spPr>
          <a:xfrm>
            <a:off x="1697021" y="2143698"/>
            <a:ext cx="2791795" cy="392482"/>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Text Placeholder 2">
            <a:extLst>
              <a:ext uri="{FF2B5EF4-FFF2-40B4-BE49-F238E27FC236}">
                <a16:creationId xmlns:a16="http://schemas.microsoft.com/office/drawing/2014/main" id="{A81EE84D-8E76-59F3-7D5E-BD582550FF39}"/>
              </a:ext>
            </a:extLst>
          </p:cNvPr>
          <p:cNvSpPr>
            <a:spLocks noGrp="1"/>
          </p:cNvSpPr>
          <p:nvPr>
            <p:ph type="body" idx="29"/>
          </p:nvPr>
        </p:nvSpPr>
        <p:spPr>
          <a:xfrm>
            <a:off x="5546793" y="2143698"/>
            <a:ext cx="2791796" cy="392482"/>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6" name="Text Placeholder 2">
            <a:extLst>
              <a:ext uri="{FF2B5EF4-FFF2-40B4-BE49-F238E27FC236}">
                <a16:creationId xmlns:a16="http://schemas.microsoft.com/office/drawing/2014/main" id="{D0067652-5718-EE08-2890-F0DD71F16838}"/>
              </a:ext>
            </a:extLst>
          </p:cNvPr>
          <p:cNvSpPr>
            <a:spLocks noGrp="1"/>
          </p:cNvSpPr>
          <p:nvPr>
            <p:ph type="body" idx="30"/>
          </p:nvPr>
        </p:nvSpPr>
        <p:spPr>
          <a:xfrm>
            <a:off x="1697021" y="3899747"/>
            <a:ext cx="2791795" cy="392482"/>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0" name="Text Placeholder 2">
            <a:extLst>
              <a:ext uri="{FF2B5EF4-FFF2-40B4-BE49-F238E27FC236}">
                <a16:creationId xmlns:a16="http://schemas.microsoft.com/office/drawing/2014/main" id="{549A6D15-0E14-E3F8-9C1A-B5EC533FABF9}"/>
              </a:ext>
            </a:extLst>
          </p:cNvPr>
          <p:cNvSpPr>
            <a:spLocks noGrp="1"/>
          </p:cNvSpPr>
          <p:nvPr>
            <p:ph type="body" idx="31"/>
          </p:nvPr>
        </p:nvSpPr>
        <p:spPr>
          <a:xfrm>
            <a:off x="5546793" y="3899747"/>
            <a:ext cx="2791796" cy="392482"/>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6360269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16B7703-F824-670F-BFAE-238730EA5FDF}"/>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15" name="Freeform 329">
            <a:extLst>
              <a:ext uri="{FF2B5EF4-FFF2-40B4-BE49-F238E27FC236}">
                <a16:creationId xmlns:a16="http://schemas.microsoft.com/office/drawing/2014/main" id="{F915E963-C590-2954-3A06-42C4718924F8}"/>
              </a:ext>
            </a:extLst>
          </p:cNvPr>
          <p:cNvSpPr>
            <a:spLocks/>
          </p:cNvSpPr>
          <p:nvPr userDrawn="1"/>
        </p:nvSpPr>
        <p:spPr bwMode="auto">
          <a:xfrm>
            <a:off x="-224181" y="-149307"/>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16" name="Grupo 15">
            <a:extLst>
              <a:ext uri="{FF2B5EF4-FFF2-40B4-BE49-F238E27FC236}">
                <a16:creationId xmlns:a16="http://schemas.microsoft.com/office/drawing/2014/main" id="{0A9A3D6E-C262-3F8E-56F6-03F3C61C877E}"/>
              </a:ext>
            </a:extLst>
          </p:cNvPr>
          <p:cNvGrpSpPr/>
          <p:nvPr userDrawn="1"/>
        </p:nvGrpSpPr>
        <p:grpSpPr>
          <a:xfrm>
            <a:off x="-220856" y="4603777"/>
            <a:ext cx="1199268" cy="599634"/>
            <a:chOff x="5638801" y="2709863"/>
            <a:chExt cx="495300" cy="247650"/>
          </a:xfrm>
        </p:grpSpPr>
        <p:sp>
          <p:nvSpPr>
            <p:cNvPr id="17" name="Freeform 175">
              <a:extLst>
                <a:ext uri="{FF2B5EF4-FFF2-40B4-BE49-F238E27FC236}">
                  <a16:creationId xmlns:a16="http://schemas.microsoft.com/office/drawing/2014/main" id="{ECF1B387-B19A-2FA2-95F2-1B3C06BA7E4F}"/>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8" name="Freeform 178">
              <a:extLst>
                <a:ext uri="{FF2B5EF4-FFF2-40B4-BE49-F238E27FC236}">
                  <a16:creationId xmlns:a16="http://schemas.microsoft.com/office/drawing/2014/main" id="{7D5F6BF5-2571-7CCD-5537-42135763EB84}"/>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9" name="Freeform 235">
            <a:extLst>
              <a:ext uri="{FF2B5EF4-FFF2-40B4-BE49-F238E27FC236}">
                <a16:creationId xmlns:a16="http://schemas.microsoft.com/office/drawing/2014/main" id="{C2F7FE50-A013-F80E-2BE9-0F55C0F7D45B}"/>
              </a:ext>
            </a:extLst>
          </p:cNvPr>
          <p:cNvSpPr>
            <a:spLocks/>
          </p:cNvSpPr>
          <p:nvPr userDrawn="1"/>
        </p:nvSpPr>
        <p:spPr bwMode="auto">
          <a:xfrm>
            <a:off x="8260668" y="3110803"/>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 name="Rectángulo: esquinas redondeadas 5">
            <a:extLst>
              <a:ext uri="{FF2B5EF4-FFF2-40B4-BE49-F238E27FC236}">
                <a16:creationId xmlns:a16="http://schemas.microsoft.com/office/drawing/2014/main" id="{2FB13779-186A-6A56-5927-33DEE4947D00}"/>
              </a:ext>
            </a:extLst>
          </p:cNvPr>
          <p:cNvSpPr/>
          <p:nvPr userDrawn="1"/>
        </p:nvSpPr>
        <p:spPr>
          <a:xfrm>
            <a:off x="506099" y="517045"/>
            <a:ext cx="8531221" cy="4524058"/>
          </a:xfrm>
          <a:prstGeom prst="roundRect">
            <a:avLst>
              <a:gd name="adj" fmla="val 6817"/>
            </a:avLst>
          </a:prstGeom>
          <a:solidFill>
            <a:schemeClr val="bg2"/>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3" name="Rectángulo: esquinas redondeadas 12">
            <a:extLst>
              <a:ext uri="{FF2B5EF4-FFF2-40B4-BE49-F238E27FC236}">
                <a16:creationId xmlns:a16="http://schemas.microsoft.com/office/drawing/2014/main" id="{736868FF-9672-7A8B-A5A4-2C29BA4C12CD}"/>
              </a:ext>
            </a:extLst>
          </p:cNvPr>
          <p:cNvSpPr/>
          <p:nvPr userDrawn="1"/>
        </p:nvSpPr>
        <p:spPr>
          <a:xfrm>
            <a:off x="402779" y="408559"/>
            <a:ext cx="8531221" cy="4524058"/>
          </a:xfrm>
          <a:prstGeom prst="roundRect">
            <a:avLst>
              <a:gd name="adj" fmla="val 6817"/>
            </a:avLst>
          </a:prstGeom>
          <a:solidFill>
            <a:schemeClr val="accent3"/>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4" name="Rectángulo: esquinas redondeadas 13">
            <a:extLst>
              <a:ext uri="{FF2B5EF4-FFF2-40B4-BE49-F238E27FC236}">
                <a16:creationId xmlns:a16="http://schemas.microsoft.com/office/drawing/2014/main" id="{F17D9514-602E-BAC4-80AA-7BF299B6EF11}"/>
              </a:ext>
            </a:extLst>
          </p:cNvPr>
          <p:cNvSpPr/>
          <p:nvPr userDrawn="1"/>
        </p:nvSpPr>
        <p:spPr>
          <a:xfrm>
            <a:off x="299451" y="310078"/>
            <a:ext cx="8531221" cy="4524058"/>
          </a:xfrm>
          <a:prstGeom prst="roundRect">
            <a:avLst>
              <a:gd name="adj" fmla="val 6817"/>
            </a:avLst>
          </a:prstGeom>
          <a:solidFill>
            <a:schemeClr val="accent4"/>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10" name="Grupo 9">
            <a:extLst>
              <a:ext uri="{FF2B5EF4-FFF2-40B4-BE49-F238E27FC236}">
                <a16:creationId xmlns:a16="http://schemas.microsoft.com/office/drawing/2014/main" id="{5F213D62-5C66-773F-8EBE-7698E255FEB2}"/>
              </a:ext>
            </a:extLst>
          </p:cNvPr>
          <p:cNvGrpSpPr/>
          <p:nvPr userDrawn="1"/>
        </p:nvGrpSpPr>
        <p:grpSpPr>
          <a:xfrm>
            <a:off x="299451" y="310078"/>
            <a:ext cx="8545096" cy="4523344"/>
            <a:chOff x="723900" y="552450"/>
            <a:chExt cx="7696200" cy="4038600"/>
          </a:xfrm>
        </p:grpSpPr>
        <p:sp>
          <p:nvSpPr>
            <p:cNvPr id="11" name="Rectángulo: esquinas redondeadas 10">
              <a:extLst>
                <a:ext uri="{FF2B5EF4-FFF2-40B4-BE49-F238E27FC236}">
                  <a16:creationId xmlns:a16="http://schemas.microsoft.com/office/drawing/2014/main" id="{99A6D428-1933-B7F9-7231-182A63AC69E6}"/>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2" name="Conector recto 11">
              <a:extLst>
                <a:ext uri="{FF2B5EF4-FFF2-40B4-BE49-F238E27FC236}">
                  <a16:creationId xmlns:a16="http://schemas.microsoft.com/office/drawing/2014/main" id="{EE40C5D2-5B1A-A486-01ED-23395EB1A3C0}"/>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Text Placeholder 2">
            <a:extLst>
              <a:ext uri="{FF2B5EF4-FFF2-40B4-BE49-F238E27FC236}">
                <a16:creationId xmlns:a16="http://schemas.microsoft.com/office/drawing/2014/main" id="{69B29413-A34C-B208-C7D6-2ADC5948E46F}"/>
              </a:ext>
            </a:extLst>
          </p:cNvPr>
          <p:cNvSpPr>
            <a:spLocks noGrp="1"/>
          </p:cNvSpPr>
          <p:nvPr>
            <p:ph type="body" idx="14"/>
          </p:nvPr>
        </p:nvSpPr>
        <p:spPr>
          <a:xfrm>
            <a:off x="1045307" y="3002545"/>
            <a:ext cx="7023241" cy="422460"/>
          </a:xfrm>
        </p:spPr>
        <p:txBody>
          <a:bodyPr>
            <a:noAutofit/>
          </a:bodyPr>
          <a:lstStyle>
            <a:lvl1pPr marL="0" indent="0" algn="r">
              <a:buNone/>
              <a:defRPr sz="25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8" name="Text Placeholder 2">
            <a:extLst>
              <a:ext uri="{FF2B5EF4-FFF2-40B4-BE49-F238E27FC236}">
                <a16:creationId xmlns:a16="http://schemas.microsoft.com/office/drawing/2014/main" id="{E56C2102-EA34-015B-F821-D83175C48F4D}"/>
              </a:ext>
            </a:extLst>
          </p:cNvPr>
          <p:cNvSpPr>
            <a:spLocks noGrp="1"/>
          </p:cNvSpPr>
          <p:nvPr>
            <p:ph type="body" idx="1" hasCustomPrompt="1"/>
          </p:nvPr>
        </p:nvSpPr>
        <p:spPr>
          <a:xfrm>
            <a:off x="1046504" y="1515250"/>
            <a:ext cx="7012974" cy="1472137"/>
          </a:xfrm>
        </p:spPr>
        <p:txBody>
          <a:bodyPr>
            <a:noAutofit/>
          </a:bodyPr>
          <a:lstStyle>
            <a:lvl1pPr marL="0" indent="0" algn="r">
              <a:buNone/>
              <a:defRPr sz="30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613519590"/>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ext ">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0098FAF-3FF3-54AC-7673-7D71C381D776}"/>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2" name="Freeform 233">
            <a:extLst>
              <a:ext uri="{FF2B5EF4-FFF2-40B4-BE49-F238E27FC236}">
                <a16:creationId xmlns:a16="http://schemas.microsoft.com/office/drawing/2014/main" id="{5CCFFA3E-524D-03BF-B9A3-EC1CE7A60773}"/>
              </a:ext>
            </a:extLst>
          </p:cNvPr>
          <p:cNvSpPr>
            <a:spLocks/>
          </p:cNvSpPr>
          <p:nvPr userDrawn="1"/>
        </p:nvSpPr>
        <p:spPr bwMode="auto">
          <a:xfrm>
            <a:off x="1001617" y="-19529"/>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3" name="Freeform 329">
            <a:extLst>
              <a:ext uri="{FF2B5EF4-FFF2-40B4-BE49-F238E27FC236}">
                <a16:creationId xmlns:a16="http://schemas.microsoft.com/office/drawing/2014/main" id="{D108EC06-9B32-49D6-369F-012A84DC682A}"/>
              </a:ext>
            </a:extLst>
          </p:cNvPr>
          <p:cNvSpPr>
            <a:spLocks/>
          </p:cNvSpPr>
          <p:nvPr userDrawn="1"/>
        </p:nvSpPr>
        <p:spPr bwMode="auto">
          <a:xfrm>
            <a:off x="5335" y="4865047"/>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24" name="Grupo 23">
            <a:extLst>
              <a:ext uri="{FF2B5EF4-FFF2-40B4-BE49-F238E27FC236}">
                <a16:creationId xmlns:a16="http://schemas.microsoft.com/office/drawing/2014/main" id="{E0FA8A5D-B04E-8BCB-6FB8-C45F4714E6F8}"/>
              </a:ext>
            </a:extLst>
          </p:cNvPr>
          <p:cNvGrpSpPr/>
          <p:nvPr userDrawn="1"/>
        </p:nvGrpSpPr>
        <p:grpSpPr>
          <a:xfrm>
            <a:off x="-303057" y="2435287"/>
            <a:ext cx="1199268" cy="599634"/>
            <a:chOff x="5638801" y="2709863"/>
            <a:chExt cx="495300" cy="247650"/>
          </a:xfrm>
        </p:grpSpPr>
        <p:sp>
          <p:nvSpPr>
            <p:cNvPr id="25" name="Freeform 175">
              <a:extLst>
                <a:ext uri="{FF2B5EF4-FFF2-40B4-BE49-F238E27FC236}">
                  <a16:creationId xmlns:a16="http://schemas.microsoft.com/office/drawing/2014/main" id="{061B59CF-A275-EA45-1DDE-E7F889481B9A}"/>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6" name="Freeform 178">
              <a:extLst>
                <a:ext uri="{FF2B5EF4-FFF2-40B4-BE49-F238E27FC236}">
                  <a16:creationId xmlns:a16="http://schemas.microsoft.com/office/drawing/2014/main" id="{A7908992-F664-5E93-09A0-DD662D2B19B8}"/>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nvGrpSpPr>
          <p:cNvPr id="8" name="Grupo 7">
            <a:extLst>
              <a:ext uri="{FF2B5EF4-FFF2-40B4-BE49-F238E27FC236}">
                <a16:creationId xmlns:a16="http://schemas.microsoft.com/office/drawing/2014/main" id="{9E9A20E5-E193-EE3B-CBF5-E6DAFE9ACF8C}"/>
              </a:ext>
            </a:extLst>
          </p:cNvPr>
          <p:cNvGrpSpPr/>
          <p:nvPr userDrawn="1"/>
        </p:nvGrpSpPr>
        <p:grpSpPr>
          <a:xfrm>
            <a:off x="8501062" y="66897"/>
            <a:ext cx="686969" cy="696648"/>
            <a:chOff x="4911726" y="3608388"/>
            <a:chExt cx="225425" cy="228601"/>
          </a:xfrm>
        </p:grpSpPr>
        <p:sp>
          <p:nvSpPr>
            <p:cNvPr id="13" name="Freeform 122">
              <a:extLst>
                <a:ext uri="{FF2B5EF4-FFF2-40B4-BE49-F238E27FC236}">
                  <a16:creationId xmlns:a16="http://schemas.microsoft.com/office/drawing/2014/main" id="{2D24AAE1-11F1-6618-83F3-E2C50EDFB195}"/>
                </a:ext>
              </a:extLst>
            </p:cNvPr>
            <p:cNvSpPr>
              <a:spLocks/>
            </p:cNvSpPr>
            <p:nvPr/>
          </p:nvSpPr>
          <p:spPr bwMode="auto">
            <a:xfrm>
              <a:off x="4941888" y="3641726"/>
              <a:ext cx="195263" cy="195263"/>
            </a:xfrm>
            <a:custGeom>
              <a:avLst/>
              <a:gdLst>
                <a:gd name="T0" fmla="*/ 75 w 331"/>
                <a:gd name="T1" fmla="*/ 0 h 331"/>
                <a:gd name="T2" fmla="*/ 256 w 331"/>
                <a:gd name="T3" fmla="*/ 1 h 331"/>
                <a:gd name="T4" fmla="*/ 331 w 331"/>
                <a:gd name="T5" fmla="*/ 76 h 331"/>
                <a:gd name="T6" fmla="*/ 330 w 331"/>
                <a:gd name="T7" fmla="*/ 256 h 331"/>
                <a:gd name="T8" fmla="*/ 255 w 331"/>
                <a:gd name="T9" fmla="*/ 331 h 331"/>
                <a:gd name="T10" fmla="*/ 75 w 331"/>
                <a:gd name="T11" fmla="*/ 330 h 331"/>
                <a:gd name="T12" fmla="*/ 0 w 331"/>
                <a:gd name="T13" fmla="*/ 255 h 331"/>
                <a:gd name="T14" fmla="*/ 0 w 331"/>
                <a:gd name="T15" fmla="*/ 75 h 331"/>
                <a:gd name="T16" fmla="*/ 75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75" y="0"/>
                  </a:moveTo>
                  <a:lnTo>
                    <a:pt x="256" y="1"/>
                  </a:lnTo>
                  <a:cubicBezTo>
                    <a:pt x="297" y="1"/>
                    <a:pt x="331" y="34"/>
                    <a:pt x="331" y="76"/>
                  </a:cubicBezTo>
                  <a:lnTo>
                    <a:pt x="330" y="256"/>
                  </a:lnTo>
                  <a:cubicBezTo>
                    <a:pt x="330" y="298"/>
                    <a:pt x="296" y="331"/>
                    <a:pt x="255" y="331"/>
                  </a:cubicBezTo>
                  <a:lnTo>
                    <a:pt x="75" y="330"/>
                  </a:lnTo>
                  <a:cubicBezTo>
                    <a:pt x="33" y="330"/>
                    <a:pt x="0" y="297"/>
                    <a:pt x="0" y="255"/>
                  </a:cubicBezTo>
                  <a:lnTo>
                    <a:pt x="0" y="75"/>
                  </a:lnTo>
                  <a:cubicBezTo>
                    <a:pt x="0" y="34"/>
                    <a:pt x="34" y="0"/>
                    <a:pt x="75" y="0"/>
                  </a:cubicBezTo>
                  <a:close/>
                </a:path>
              </a:pathLst>
            </a:custGeom>
            <a:solidFill>
              <a:schemeClr val="tx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5" name="Freeform 186">
              <a:extLst>
                <a:ext uri="{FF2B5EF4-FFF2-40B4-BE49-F238E27FC236}">
                  <a16:creationId xmlns:a16="http://schemas.microsoft.com/office/drawing/2014/main" id="{A6B1DD1C-4665-6DC3-DC41-DE1AF2A5D607}"/>
                </a:ext>
              </a:extLst>
            </p:cNvPr>
            <p:cNvSpPr>
              <a:spLocks/>
            </p:cNvSpPr>
            <p:nvPr/>
          </p:nvSpPr>
          <p:spPr bwMode="auto">
            <a:xfrm>
              <a:off x="4911726" y="3608388"/>
              <a:ext cx="193675" cy="195263"/>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3"/>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nvGrpSpPr>
          <p:cNvPr id="10" name="Grupo 9">
            <a:extLst>
              <a:ext uri="{FF2B5EF4-FFF2-40B4-BE49-F238E27FC236}">
                <a16:creationId xmlns:a16="http://schemas.microsoft.com/office/drawing/2014/main" id="{A2A04542-0125-3A7B-0352-EAA5150BCA70}"/>
              </a:ext>
            </a:extLst>
          </p:cNvPr>
          <p:cNvGrpSpPr/>
          <p:nvPr userDrawn="1"/>
        </p:nvGrpSpPr>
        <p:grpSpPr>
          <a:xfrm>
            <a:off x="299451" y="310078"/>
            <a:ext cx="8545096" cy="4523344"/>
            <a:chOff x="723900" y="552450"/>
            <a:chExt cx="7696200" cy="4038600"/>
          </a:xfrm>
        </p:grpSpPr>
        <p:sp>
          <p:nvSpPr>
            <p:cNvPr id="11" name="Rectángulo: esquinas redondeadas 10">
              <a:extLst>
                <a:ext uri="{FF2B5EF4-FFF2-40B4-BE49-F238E27FC236}">
                  <a16:creationId xmlns:a16="http://schemas.microsoft.com/office/drawing/2014/main" id="{ED8181DB-D6AC-E304-067D-D9A4B1EEA760}"/>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2" name="Conector recto 11">
              <a:extLst>
                <a:ext uri="{FF2B5EF4-FFF2-40B4-BE49-F238E27FC236}">
                  <a16:creationId xmlns:a16="http://schemas.microsoft.com/office/drawing/2014/main" id="{499B8406-0770-1C38-A132-482CEB8D2169}"/>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Title 1">
            <a:extLst>
              <a:ext uri="{FF2B5EF4-FFF2-40B4-BE49-F238E27FC236}">
                <a16:creationId xmlns:a16="http://schemas.microsoft.com/office/drawing/2014/main" id="{7F9C2995-B3F1-2846-98AD-6017125A3DB4}"/>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20" name="Content Placeholder 2">
            <a:extLst>
              <a:ext uri="{FF2B5EF4-FFF2-40B4-BE49-F238E27FC236}">
                <a16:creationId xmlns:a16="http://schemas.microsoft.com/office/drawing/2014/main" id="{9CD74B88-9AB2-6677-FFF6-46EE572FEDA1}"/>
              </a:ext>
            </a:extLst>
          </p:cNvPr>
          <p:cNvSpPr>
            <a:spLocks noGrp="1"/>
          </p:cNvSpPr>
          <p:nvPr>
            <p:ph idx="1"/>
          </p:nvPr>
        </p:nvSpPr>
        <p:spPr>
          <a:xfrm>
            <a:off x="723900" y="946485"/>
            <a:ext cx="7696200" cy="2034021"/>
          </a:xfrm>
        </p:spPr>
        <p:txBody>
          <a:bodyPr>
            <a:noAutofit/>
          </a:bodyPr>
          <a:lstStyle>
            <a:lvl1pPr marL="0" indent="0" algn="l">
              <a:buNone/>
              <a:tabLst>
                <a:tab pos="2335213" algn="l"/>
              </a:tabLst>
              <a:defRPr sz="1400">
                <a:latin typeface="Candara" panose="020E0502030303020204" pitchFamily="34" charset="0"/>
              </a:defRPr>
            </a:lvl1pPr>
            <a:lvl2pPr marL="342900" indent="0" algn="l">
              <a:buNone/>
              <a:defRPr>
                <a:latin typeface="Candara" panose="020E0502030303020204" pitchFamily="34" charset="0"/>
              </a:defRPr>
            </a:lvl2pPr>
            <a:lvl3pPr marL="685800" indent="0" algn="l">
              <a:buNone/>
              <a:defRPr>
                <a:latin typeface="Candara" panose="020E0502030303020204" pitchFamily="34" charset="0"/>
              </a:defRPr>
            </a:lvl3pPr>
            <a:lvl4pPr marL="1028700" indent="0" algn="l">
              <a:buNone/>
              <a:defRPr>
                <a:latin typeface="Candara" panose="020E0502030303020204" pitchFamily="34" charset="0"/>
              </a:defRPr>
            </a:lvl4pPr>
            <a:lvl5pPr marL="1371600" indent="0" algn="l">
              <a:buNone/>
              <a:defRPr>
                <a:latin typeface="Candara" panose="020E050203030302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21" name="Freeform 235">
            <a:extLst>
              <a:ext uri="{FF2B5EF4-FFF2-40B4-BE49-F238E27FC236}">
                <a16:creationId xmlns:a16="http://schemas.microsoft.com/office/drawing/2014/main" id="{7EF89B0D-C275-2C4C-7599-2636D3139EC1}"/>
              </a:ext>
            </a:extLst>
          </p:cNvPr>
          <p:cNvSpPr>
            <a:spLocks/>
          </p:cNvSpPr>
          <p:nvPr userDrawn="1"/>
        </p:nvSpPr>
        <p:spPr bwMode="auto">
          <a:xfrm>
            <a:off x="4016643" y="4944458"/>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1754599684"/>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Title and text 1">
    <p:bg>
      <p:bgPr>
        <a:solidFill>
          <a:schemeClr val="accent2"/>
        </a:solidFill>
        <a:effectLst/>
      </p:bgPr>
    </p:bg>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54DBA768-5079-EFE2-2AB9-ACABA0EEE1D8}"/>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grpSp>
        <p:nvGrpSpPr>
          <p:cNvPr id="16" name="Grupo 15">
            <a:extLst>
              <a:ext uri="{FF2B5EF4-FFF2-40B4-BE49-F238E27FC236}">
                <a16:creationId xmlns:a16="http://schemas.microsoft.com/office/drawing/2014/main" id="{7B21F8C0-06EB-5B82-6A2C-1B13EED05F07}"/>
              </a:ext>
            </a:extLst>
          </p:cNvPr>
          <p:cNvGrpSpPr/>
          <p:nvPr userDrawn="1"/>
        </p:nvGrpSpPr>
        <p:grpSpPr>
          <a:xfrm>
            <a:off x="299452" y="310078"/>
            <a:ext cx="8545096" cy="4523344"/>
            <a:chOff x="723900" y="552450"/>
            <a:chExt cx="7696200" cy="4038600"/>
          </a:xfrm>
        </p:grpSpPr>
        <p:sp>
          <p:nvSpPr>
            <p:cNvPr id="17" name="Rectángulo: esquinas redondeadas 16">
              <a:extLst>
                <a:ext uri="{FF2B5EF4-FFF2-40B4-BE49-F238E27FC236}">
                  <a16:creationId xmlns:a16="http://schemas.microsoft.com/office/drawing/2014/main" id="{38799560-E0BB-B883-1ACA-9A3063432A21}"/>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8" name="Conector recto 17">
              <a:extLst>
                <a:ext uri="{FF2B5EF4-FFF2-40B4-BE49-F238E27FC236}">
                  <a16:creationId xmlns:a16="http://schemas.microsoft.com/office/drawing/2014/main" id="{52684065-E64F-8CAE-8636-5213FF8B35D3}"/>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723900" y="1827034"/>
            <a:ext cx="3408582" cy="1373168"/>
          </a:xfrm>
        </p:spPr>
        <p:txBody>
          <a:bodyPr anchor="b">
            <a:noAutofit/>
          </a:bodyPr>
          <a:lstStyle>
            <a:lvl1pPr>
              <a:defRPr sz="3000" b="1"/>
            </a:lvl1pPr>
          </a:lstStyle>
          <a:p>
            <a:r>
              <a:rPr lang="es-ES" dirty="0"/>
              <a:t>Haga clic para modificar el estilo de título del patrón</a:t>
            </a:r>
            <a:endParaRPr lang="en-US" dirty="0"/>
          </a:p>
        </p:txBody>
      </p:sp>
      <p:sp>
        <p:nvSpPr>
          <p:cNvPr id="3" name="Picture Placeholder 2"/>
          <p:cNvSpPr>
            <a:spLocks noGrp="1" noChangeAspect="1"/>
          </p:cNvSpPr>
          <p:nvPr>
            <p:ph type="pic" idx="1"/>
          </p:nvPr>
        </p:nvSpPr>
        <p:spPr>
          <a:xfrm>
            <a:off x="4987636" y="1236864"/>
            <a:ext cx="3009682" cy="2860596"/>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726281" y="3139908"/>
            <a:ext cx="3408582" cy="723354"/>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dirty="0"/>
              <a:t>Haga clic para modificar los estilos de texto del patrón</a:t>
            </a:r>
          </a:p>
        </p:txBody>
      </p:sp>
    </p:spTree>
    <p:extLst>
      <p:ext uri="{BB962C8B-B14F-4D97-AF65-F5344CB8AC3E}">
        <p14:creationId xmlns:p14="http://schemas.microsoft.com/office/powerpoint/2010/main" val="1486871409"/>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1">
    <p:bg>
      <p:bgPr>
        <a:solidFill>
          <a:schemeClr val="accent2"/>
        </a:solidFill>
        <a:effectLst/>
      </p:bgPr>
    </p:bg>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A86289F6-A28F-F510-4A28-F5B9A40E7F09}"/>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4" name="Freeform 329">
            <a:extLst>
              <a:ext uri="{FF2B5EF4-FFF2-40B4-BE49-F238E27FC236}">
                <a16:creationId xmlns:a16="http://schemas.microsoft.com/office/drawing/2014/main" id="{19B682BB-FAE8-9E5F-8F5C-B66EBA425336}"/>
              </a:ext>
            </a:extLst>
          </p:cNvPr>
          <p:cNvSpPr>
            <a:spLocks/>
          </p:cNvSpPr>
          <p:nvPr userDrawn="1"/>
        </p:nvSpPr>
        <p:spPr bwMode="auto">
          <a:xfrm>
            <a:off x="-581373" y="1324339"/>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5" name="Grupo 4">
            <a:extLst>
              <a:ext uri="{FF2B5EF4-FFF2-40B4-BE49-F238E27FC236}">
                <a16:creationId xmlns:a16="http://schemas.microsoft.com/office/drawing/2014/main" id="{55446888-FAF8-9DF4-3E53-C576DF3E097E}"/>
              </a:ext>
            </a:extLst>
          </p:cNvPr>
          <p:cNvGrpSpPr/>
          <p:nvPr userDrawn="1"/>
        </p:nvGrpSpPr>
        <p:grpSpPr>
          <a:xfrm>
            <a:off x="8026882" y="2780626"/>
            <a:ext cx="1199268" cy="599634"/>
            <a:chOff x="5638801" y="2709863"/>
            <a:chExt cx="495300" cy="247650"/>
          </a:xfrm>
        </p:grpSpPr>
        <p:sp>
          <p:nvSpPr>
            <p:cNvPr id="14" name="Freeform 175">
              <a:extLst>
                <a:ext uri="{FF2B5EF4-FFF2-40B4-BE49-F238E27FC236}">
                  <a16:creationId xmlns:a16="http://schemas.microsoft.com/office/drawing/2014/main" id="{2B6A1022-E450-AC61-0F07-734B5E801C2F}"/>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5" name="Freeform 178">
              <a:extLst>
                <a:ext uri="{FF2B5EF4-FFF2-40B4-BE49-F238E27FC236}">
                  <a16:creationId xmlns:a16="http://schemas.microsoft.com/office/drawing/2014/main" id="{2259ADF6-1AFD-BF3A-1C43-BCD6D8BE2E6B}"/>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nvGrpSpPr>
          <p:cNvPr id="7" name="Grupo 6">
            <a:extLst>
              <a:ext uri="{FF2B5EF4-FFF2-40B4-BE49-F238E27FC236}">
                <a16:creationId xmlns:a16="http://schemas.microsoft.com/office/drawing/2014/main" id="{521051C5-6BF1-7E58-5162-006104AE3AAE}"/>
              </a:ext>
            </a:extLst>
          </p:cNvPr>
          <p:cNvGrpSpPr/>
          <p:nvPr userDrawn="1"/>
        </p:nvGrpSpPr>
        <p:grpSpPr>
          <a:xfrm>
            <a:off x="299452" y="310078"/>
            <a:ext cx="8545096" cy="4523344"/>
            <a:chOff x="723900" y="552450"/>
            <a:chExt cx="7696200" cy="4038600"/>
          </a:xfrm>
        </p:grpSpPr>
        <p:sp>
          <p:nvSpPr>
            <p:cNvPr id="8" name="Rectángulo: esquinas redondeadas 7">
              <a:extLst>
                <a:ext uri="{FF2B5EF4-FFF2-40B4-BE49-F238E27FC236}">
                  <a16:creationId xmlns:a16="http://schemas.microsoft.com/office/drawing/2014/main" id="{1DB57403-D33D-7FD5-1272-4AFF15A40387}"/>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6026A10C-37CC-33E2-FF5F-8AFFA4EC64D8}"/>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Title 1">
            <a:extLst>
              <a:ext uri="{FF2B5EF4-FFF2-40B4-BE49-F238E27FC236}">
                <a16:creationId xmlns:a16="http://schemas.microsoft.com/office/drawing/2014/main" id="{9C38E3CB-3CD2-D956-330A-3C426A5CF2AA}"/>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3547756882"/>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lumns 1">
    <p:bg>
      <p:bgPr>
        <a:solidFill>
          <a:schemeClr val="accent2"/>
        </a:solidFill>
        <a:effectLst/>
      </p:bgPr>
    </p:bg>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81C632B-AC14-5A8D-B1A4-8D10BD906F3B}"/>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4" name="Freeform 233">
            <a:extLst>
              <a:ext uri="{FF2B5EF4-FFF2-40B4-BE49-F238E27FC236}">
                <a16:creationId xmlns:a16="http://schemas.microsoft.com/office/drawing/2014/main" id="{229FBF62-1661-52A1-B4A0-244BCC236E04}"/>
              </a:ext>
            </a:extLst>
          </p:cNvPr>
          <p:cNvSpPr>
            <a:spLocks/>
          </p:cNvSpPr>
          <p:nvPr userDrawn="1"/>
        </p:nvSpPr>
        <p:spPr bwMode="auto">
          <a:xfrm>
            <a:off x="1815309" y="4961022"/>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5" name="Freeform 220">
            <a:extLst>
              <a:ext uri="{FF2B5EF4-FFF2-40B4-BE49-F238E27FC236}">
                <a16:creationId xmlns:a16="http://schemas.microsoft.com/office/drawing/2014/main" id="{A3669237-0CB1-2E5D-6628-B618F223506F}"/>
              </a:ext>
            </a:extLst>
          </p:cNvPr>
          <p:cNvSpPr>
            <a:spLocks/>
          </p:cNvSpPr>
          <p:nvPr userDrawn="1"/>
        </p:nvSpPr>
        <p:spPr bwMode="auto">
          <a:xfrm rot="5400000">
            <a:off x="-351682" y="1360815"/>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11" name="Grupo 10">
            <a:extLst>
              <a:ext uri="{FF2B5EF4-FFF2-40B4-BE49-F238E27FC236}">
                <a16:creationId xmlns:a16="http://schemas.microsoft.com/office/drawing/2014/main" id="{C9CCF33D-5EDC-A80C-DB40-8D8BD44AFCBE}"/>
              </a:ext>
            </a:extLst>
          </p:cNvPr>
          <p:cNvGrpSpPr/>
          <p:nvPr userDrawn="1"/>
        </p:nvGrpSpPr>
        <p:grpSpPr>
          <a:xfrm>
            <a:off x="299451" y="310078"/>
            <a:ext cx="8545096" cy="4523344"/>
            <a:chOff x="723900" y="552450"/>
            <a:chExt cx="7696200" cy="4038600"/>
          </a:xfrm>
        </p:grpSpPr>
        <p:sp>
          <p:nvSpPr>
            <p:cNvPr id="12" name="Rectángulo: esquinas redondeadas 11">
              <a:extLst>
                <a:ext uri="{FF2B5EF4-FFF2-40B4-BE49-F238E27FC236}">
                  <a16:creationId xmlns:a16="http://schemas.microsoft.com/office/drawing/2014/main" id="{CB83B7F4-3727-97BB-2CE7-02AFB252ED0A}"/>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3" name="Conector recto 12">
              <a:extLst>
                <a:ext uri="{FF2B5EF4-FFF2-40B4-BE49-F238E27FC236}">
                  <a16:creationId xmlns:a16="http://schemas.microsoft.com/office/drawing/2014/main" id="{8838743B-6C79-B4A6-7498-76F0AED8D9C9}"/>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Title 1">
            <a:extLst>
              <a:ext uri="{FF2B5EF4-FFF2-40B4-BE49-F238E27FC236}">
                <a16:creationId xmlns:a16="http://schemas.microsoft.com/office/drawing/2014/main" id="{745EDEF1-92F5-4269-B9A0-1D165E112185}"/>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20" name="Text Placeholder 2">
            <a:extLst>
              <a:ext uri="{FF2B5EF4-FFF2-40B4-BE49-F238E27FC236}">
                <a16:creationId xmlns:a16="http://schemas.microsoft.com/office/drawing/2014/main" id="{8C000A77-7427-6354-9D0B-E06E9F0BF9CA}"/>
              </a:ext>
            </a:extLst>
          </p:cNvPr>
          <p:cNvSpPr>
            <a:spLocks noGrp="1"/>
          </p:cNvSpPr>
          <p:nvPr>
            <p:ph type="body" idx="17"/>
          </p:nvPr>
        </p:nvSpPr>
        <p:spPr>
          <a:xfrm>
            <a:off x="1640151" y="1566089"/>
            <a:ext cx="2266333" cy="377366"/>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1" name="Text Placeholder 2">
            <a:extLst>
              <a:ext uri="{FF2B5EF4-FFF2-40B4-BE49-F238E27FC236}">
                <a16:creationId xmlns:a16="http://schemas.microsoft.com/office/drawing/2014/main" id="{59C725AB-57E2-E006-E6D0-A29089A1352F}"/>
              </a:ext>
            </a:extLst>
          </p:cNvPr>
          <p:cNvSpPr>
            <a:spLocks noGrp="1"/>
          </p:cNvSpPr>
          <p:nvPr>
            <p:ph type="body" idx="19"/>
          </p:nvPr>
        </p:nvSpPr>
        <p:spPr>
          <a:xfrm>
            <a:off x="1640151" y="3032645"/>
            <a:ext cx="2266333" cy="377366"/>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2" name="Text Placeholder 2">
            <a:extLst>
              <a:ext uri="{FF2B5EF4-FFF2-40B4-BE49-F238E27FC236}">
                <a16:creationId xmlns:a16="http://schemas.microsoft.com/office/drawing/2014/main" id="{3EBB5B96-46B1-9689-4593-077DC02960D9}"/>
              </a:ext>
            </a:extLst>
          </p:cNvPr>
          <p:cNvSpPr>
            <a:spLocks noGrp="1"/>
          </p:cNvSpPr>
          <p:nvPr>
            <p:ph type="body" idx="20" hasCustomPrompt="1"/>
          </p:nvPr>
        </p:nvSpPr>
        <p:spPr>
          <a:xfrm>
            <a:off x="1640151" y="1947610"/>
            <a:ext cx="2266333" cy="623978"/>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3" name="Text Placeholder 2">
            <a:extLst>
              <a:ext uri="{FF2B5EF4-FFF2-40B4-BE49-F238E27FC236}">
                <a16:creationId xmlns:a16="http://schemas.microsoft.com/office/drawing/2014/main" id="{68F5FA72-7015-7B54-80B4-A58556400005}"/>
              </a:ext>
            </a:extLst>
          </p:cNvPr>
          <p:cNvSpPr>
            <a:spLocks noGrp="1"/>
          </p:cNvSpPr>
          <p:nvPr>
            <p:ph type="body" idx="21" hasCustomPrompt="1"/>
          </p:nvPr>
        </p:nvSpPr>
        <p:spPr>
          <a:xfrm>
            <a:off x="1640151" y="3413292"/>
            <a:ext cx="2266333" cy="623978"/>
          </a:xfrm>
        </p:spPr>
        <p:txBody>
          <a:bodyPr>
            <a:no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46095842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two columns 2">
    <p:bg>
      <p:bgPr>
        <a:solidFill>
          <a:schemeClr val="accent2"/>
        </a:solidFill>
        <a:effectLst/>
      </p:bgPr>
    </p:bg>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63A12127-4B7A-719B-32D8-D104FC53856E}"/>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 name="Freeform 233">
            <a:extLst>
              <a:ext uri="{FF2B5EF4-FFF2-40B4-BE49-F238E27FC236}">
                <a16:creationId xmlns:a16="http://schemas.microsoft.com/office/drawing/2014/main" id="{F40664C3-916B-11AE-9C8F-EDB84CEE901E}"/>
              </a:ext>
            </a:extLst>
          </p:cNvPr>
          <p:cNvSpPr>
            <a:spLocks/>
          </p:cNvSpPr>
          <p:nvPr userDrawn="1"/>
        </p:nvSpPr>
        <p:spPr bwMode="auto">
          <a:xfrm>
            <a:off x="-260576" y="4346487"/>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 name="Freeform 329">
            <a:extLst>
              <a:ext uri="{FF2B5EF4-FFF2-40B4-BE49-F238E27FC236}">
                <a16:creationId xmlns:a16="http://schemas.microsoft.com/office/drawing/2014/main" id="{75C2ADCF-EBB1-32B8-F34D-817495E0022D}"/>
              </a:ext>
            </a:extLst>
          </p:cNvPr>
          <p:cNvSpPr>
            <a:spLocks/>
          </p:cNvSpPr>
          <p:nvPr userDrawn="1"/>
        </p:nvSpPr>
        <p:spPr bwMode="auto">
          <a:xfrm>
            <a:off x="8547322" y="1273664"/>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8" name="Freeform 235">
            <a:extLst>
              <a:ext uri="{FF2B5EF4-FFF2-40B4-BE49-F238E27FC236}">
                <a16:creationId xmlns:a16="http://schemas.microsoft.com/office/drawing/2014/main" id="{02F82688-8CE7-9247-2662-B3F9EE799914}"/>
              </a:ext>
            </a:extLst>
          </p:cNvPr>
          <p:cNvSpPr>
            <a:spLocks/>
          </p:cNvSpPr>
          <p:nvPr userDrawn="1"/>
        </p:nvSpPr>
        <p:spPr bwMode="auto">
          <a:xfrm>
            <a:off x="4147362" y="-30741"/>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9" name="Freeform 220">
            <a:extLst>
              <a:ext uri="{FF2B5EF4-FFF2-40B4-BE49-F238E27FC236}">
                <a16:creationId xmlns:a16="http://schemas.microsoft.com/office/drawing/2014/main" id="{041F8D10-50D2-070D-6D09-C693A95DB085}"/>
              </a:ext>
            </a:extLst>
          </p:cNvPr>
          <p:cNvSpPr>
            <a:spLocks/>
          </p:cNvSpPr>
          <p:nvPr userDrawn="1"/>
        </p:nvSpPr>
        <p:spPr bwMode="auto">
          <a:xfrm rot="5400000">
            <a:off x="8646565" y="4371703"/>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5" name="Grupo 4">
            <a:extLst>
              <a:ext uri="{FF2B5EF4-FFF2-40B4-BE49-F238E27FC236}">
                <a16:creationId xmlns:a16="http://schemas.microsoft.com/office/drawing/2014/main" id="{04E709FD-0C88-CF0C-D748-495AAD4731E0}"/>
              </a:ext>
            </a:extLst>
          </p:cNvPr>
          <p:cNvGrpSpPr/>
          <p:nvPr userDrawn="1"/>
        </p:nvGrpSpPr>
        <p:grpSpPr>
          <a:xfrm>
            <a:off x="299451" y="310078"/>
            <a:ext cx="8545096" cy="4523344"/>
            <a:chOff x="723900" y="552450"/>
            <a:chExt cx="7696200" cy="4038600"/>
          </a:xfrm>
        </p:grpSpPr>
        <p:sp>
          <p:nvSpPr>
            <p:cNvPr id="6" name="Rectángulo: esquinas redondeadas 5">
              <a:extLst>
                <a:ext uri="{FF2B5EF4-FFF2-40B4-BE49-F238E27FC236}">
                  <a16:creationId xmlns:a16="http://schemas.microsoft.com/office/drawing/2014/main" id="{7B0796A8-5163-249A-69DE-6E3DA6CA4602}"/>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7" name="Conector recto 6">
              <a:extLst>
                <a:ext uri="{FF2B5EF4-FFF2-40B4-BE49-F238E27FC236}">
                  <a16:creationId xmlns:a16="http://schemas.microsoft.com/office/drawing/2014/main" id="{039A4B8B-C43C-59C9-C207-FBDB6D1B4E3A}"/>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 Placeholder 2">
            <a:extLst>
              <a:ext uri="{FF2B5EF4-FFF2-40B4-BE49-F238E27FC236}">
                <a16:creationId xmlns:a16="http://schemas.microsoft.com/office/drawing/2014/main" id="{1947A8CD-D7A8-58C3-41D5-536EA85DFB00}"/>
              </a:ext>
            </a:extLst>
          </p:cNvPr>
          <p:cNvSpPr>
            <a:spLocks noGrp="1"/>
          </p:cNvSpPr>
          <p:nvPr>
            <p:ph type="body" idx="1" hasCustomPrompt="1"/>
          </p:nvPr>
        </p:nvSpPr>
        <p:spPr>
          <a:xfrm>
            <a:off x="1729740" y="3767538"/>
            <a:ext cx="2712482" cy="47500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4" name="Text Placeholder 2">
            <a:extLst>
              <a:ext uri="{FF2B5EF4-FFF2-40B4-BE49-F238E27FC236}">
                <a16:creationId xmlns:a16="http://schemas.microsoft.com/office/drawing/2014/main" id="{F36E8C69-E5AF-44A9-61C2-D7EAE74AE689}"/>
              </a:ext>
            </a:extLst>
          </p:cNvPr>
          <p:cNvSpPr>
            <a:spLocks noGrp="1"/>
          </p:cNvSpPr>
          <p:nvPr>
            <p:ph type="body" idx="13" hasCustomPrompt="1"/>
          </p:nvPr>
        </p:nvSpPr>
        <p:spPr>
          <a:xfrm>
            <a:off x="1729740" y="3361055"/>
            <a:ext cx="2712482" cy="395082"/>
          </a:xfrm>
        </p:spPr>
        <p:txBody>
          <a:bodyPr anchor="b">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5" name="Text Placeholder 2">
            <a:extLst>
              <a:ext uri="{FF2B5EF4-FFF2-40B4-BE49-F238E27FC236}">
                <a16:creationId xmlns:a16="http://schemas.microsoft.com/office/drawing/2014/main" id="{AC0F0680-65DE-EA4B-1174-AB5AE4B42F6C}"/>
              </a:ext>
            </a:extLst>
          </p:cNvPr>
          <p:cNvSpPr>
            <a:spLocks noGrp="1"/>
          </p:cNvSpPr>
          <p:nvPr>
            <p:ph type="body" idx="14" hasCustomPrompt="1"/>
          </p:nvPr>
        </p:nvSpPr>
        <p:spPr>
          <a:xfrm>
            <a:off x="4692562" y="3762232"/>
            <a:ext cx="2712482" cy="47500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6" name="Text Placeholder 2">
            <a:extLst>
              <a:ext uri="{FF2B5EF4-FFF2-40B4-BE49-F238E27FC236}">
                <a16:creationId xmlns:a16="http://schemas.microsoft.com/office/drawing/2014/main" id="{5A54DB53-3E0C-2A8A-C67D-EBB1D82BB1F0}"/>
              </a:ext>
            </a:extLst>
          </p:cNvPr>
          <p:cNvSpPr>
            <a:spLocks noGrp="1"/>
          </p:cNvSpPr>
          <p:nvPr>
            <p:ph type="body" idx="15" hasCustomPrompt="1"/>
          </p:nvPr>
        </p:nvSpPr>
        <p:spPr>
          <a:xfrm>
            <a:off x="4692562" y="3355749"/>
            <a:ext cx="2712482" cy="395082"/>
          </a:xfrm>
        </p:spPr>
        <p:txBody>
          <a:bodyPr anchor="b">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7" name="Title 1">
            <a:extLst>
              <a:ext uri="{FF2B5EF4-FFF2-40B4-BE49-F238E27FC236}">
                <a16:creationId xmlns:a16="http://schemas.microsoft.com/office/drawing/2014/main" id="{EE359D9C-EF91-174E-0130-D1CB6414F52F}"/>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2258532738"/>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hree columns">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1E78C51-65C7-1EDB-4D15-76D209B85325}"/>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6" name="Freeform 220">
            <a:extLst>
              <a:ext uri="{FF2B5EF4-FFF2-40B4-BE49-F238E27FC236}">
                <a16:creationId xmlns:a16="http://schemas.microsoft.com/office/drawing/2014/main" id="{52F0B234-C3B1-DB25-4A99-5B8D6692902F}"/>
              </a:ext>
            </a:extLst>
          </p:cNvPr>
          <p:cNvSpPr>
            <a:spLocks/>
          </p:cNvSpPr>
          <p:nvPr userDrawn="1"/>
        </p:nvSpPr>
        <p:spPr bwMode="auto">
          <a:xfrm rot="5400000">
            <a:off x="-243290" y="4405908"/>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 name="Grupo 6">
            <a:extLst>
              <a:ext uri="{FF2B5EF4-FFF2-40B4-BE49-F238E27FC236}">
                <a16:creationId xmlns:a16="http://schemas.microsoft.com/office/drawing/2014/main" id="{67DBBD95-8D2E-7A62-97CF-E412C16972CF}"/>
              </a:ext>
            </a:extLst>
          </p:cNvPr>
          <p:cNvGrpSpPr/>
          <p:nvPr userDrawn="1"/>
        </p:nvGrpSpPr>
        <p:grpSpPr>
          <a:xfrm>
            <a:off x="299452" y="310078"/>
            <a:ext cx="8545096" cy="4523344"/>
            <a:chOff x="723900" y="552450"/>
            <a:chExt cx="7696200" cy="4038600"/>
          </a:xfrm>
        </p:grpSpPr>
        <p:sp>
          <p:nvSpPr>
            <p:cNvPr id="8" name="Rectángulo: esquinas redondeadas 7">
              <a:extLst>
                <a:ext uri="{FF2B5EF4-FFF2-40B4-BE49-F238E27FC236}">
                  <a16:creationId xmlns:a16="http://schemas.microsoft.com/office/drawing/2014/main" id="{0CADC873-431D-8A37-09A5-5214926EBF73}"/>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D3C9132E-6B51-DC5A-35C5-21A20367A108}"/>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Title 1">
            <a:extLst>
              <a:ext uri="{FF2B5EF4-FFF2-40B4-BE49-F238E27FC236}">
                <a16:creationId xmlns:a16="http://schemas.microsoft.com/office/drawing/2014/main" id="{F7977DE4-965D-7AC7-D4CD-9F1917C8E1DF}"/>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11" name="Text Placeholder 2">
            <a:extLst>
              <a:ext uri="{FF2B5EF4-FFF2-40B4-BE49-F238E27FC236}">
                <a16:creationId xmlns:a16="http://schemas.microsoft.com/office/drawing/2014/main" id="{B635EEB3-969E-0EF5-4159-2484C23A1026}"/>
              </a:ext>
            </a:extLst>
          </p:cNvPr>
          <p:cNvSpPr>
            <a:spLocks noGrp="1"/>
          </p:cNvSpPr>
          <p:nvPr>
            <p:ph type="body" idx="14"/>
          </p:nvPr>
        </p:nvSpPr>
        <p:spPr>
          <a:xfrm>
            <a:off x="907029" y="2584844"/>
            <a:ext cx="2266333" cy="377366"/>
          </a:xfrm>
        </p:spPr>
        <p:txBody>
          <a:bodyP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2" name="Text Placeholder 2">
            <a:extLst>
              <a:ext uri="{FF2B5EF4-FFF2-40B4-BE49-F238E27FC236}">
                <a16:creationId xmlns:a16="http://schemas.microsoft.com/office/drawing/2014/main" id="{385262A7-9B9D-4709-D986-FB76B2CA45A5}"/>
              </a:ext>
            </a:extLst>
          </p:cNvPr>
          <p:cNvSpPr>
            <a:spLocks noGrp="1"/>
          </p:cNvSpPr>
          <p:nvPr>
            <p:ph type="body" idx="17"/>
          </p:nvPr>
        </p:nvSpPr>
        <p:spPr>
          <a:xfrm>
            <a:off x="3438834" y="2583166"/>
            <a:ext cx="2266333" cy="377366"/>
          </a:xfrm>
        </p:spPr>
        <p:txBody>
          <a:bodyP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3" name="Text Placeholder 2">
            <a:extLst>
              <a:ext uri="{FF2B5EF4-FFF2-40B4-BE49-F238E27FC236}">
                <a16:creationId xmlns:a16="http://schemas.microsoft.com/office/drawing/2014/main" id="{D24E4E1D-8AE9-2576-42D8-147AA0FE78E2}"/>
              </a:ext>
            </a:extLst>
          </p:cNvPr>
          <p:cNvSpPr>
            <a:spLocks noGrp="1"/>
          </p:cNvSpPr>
          <p:nvPr>
            <p:ph type="body" idx="19"/>
          </p:nvPr>
        </p:nvSpPr>
        <p:spPr>
          <a:xfrm>
            <a:off x="5991533" y="2579016"/>
            <a:ext cx="2266333" cy="377366"/>
          </a:xfrm>
        </p:spPr>
        <p:txBody>
          <a:bodyPr>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7" name="Text Placeholder 2">
            <a:extLst>
              <a:ext uri="{FF2B5EF4-FFF2-40B4-BE49-F238E27FC236}">
                <a16:creationId xmlns:a16="http://schemas.microsoft.com/office/drawing/2014/main" id="{29637E2B-CF48-C065-133B-ED8CEF6DCBC7}"/>
              </a:ext>
            </a:extLst>
          </p:cNvPr>
          <p:cNvSpPr>
            <a:spLocks noGrp="1"/>
          </p:cNvSpPr>
          <p:nvPr>
            <p:ph type="body" idx="1" hasCustomPrompt="1"/>
          </p:nvPr>
        </p:nvSpPr>
        <p:spPr>
          <a:xfrm>
            <a:off x="907029" y="2964687"/>
            <a:ext cx="2266333" cy="62397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8" name="Text Placeholder 2">
            <a:extLst>
              <a:ext uri="{FF2B5EF4-FFF2-40B4-BE49-F238E27FC236}">
                <a16:creationId xmlns:a16="http://schemas.microsoft.com/office/drawing/2014/main" id="{CC4B036B-9E36-9341-207C-907B003EB667}"/>
              </a:ext>
            </a:extLst>
          </p:cNvPr>
          <p:cNvSpPr>
            <a:spLocks noGrp="1"/>
          </p:cNvSpPr>
          <p:nvPr>
            <p:ph type="body" idx="20" hasCustomPrompt="1"/>
          </p:nvPr>
        </p:nvSpPr>
        <p:spPr>
          <a:xfrm>
            <a:off x="3438834" y="2964687"/>
            <a:ext cx="2266333" cy="62397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9" name="Text Placeholder 2">
            <a:extLst>
              <a:ext uri="{FF2B5EF4-FFF2-40B4-BE49-F238E27FC236}">
                <a16:creationId xmlns:a16="http://schemas.microsoft.com/office/drawing/2014/main" id="{67139621-E8AE-0906-8A0B-DFCEE5DF0B9F}"/>
              </a:ext>
            </a:extLst>
          </p:cNvPr>
          <p:cNvSpPr>
            <a:spLocks noGrp="1"/>
          </p:cNvSpPr>
          <p:nvPr>
            <p:ph type="body" idx="21" hasCustomPrompt="1"/>
          </p:nvPr>
        </p:nvSpPr>
        <p:spPr>
          <a:xfrm>
            <a:off x="5991533" y="2964687"/>
            <a:ext cx="2266333" cy="62397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078261450"/>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four columns">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E20A363-C94C-F3FA-D1E8-54328FDBD2D4}"/>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4" name="Freeform 329">
            <a:extLst>
              <a:ext uri="{FF2B5EF4-FFF2-40B4-BE49-F238E27FC236}">
                <a16:creationId xmlns:a16="http://schemas.microsoft.com/office/drawing/2014/main" id="{09392717-5DE9-BC08-7A60-AA9BBECE3ED5}"/>
              </a:ext>
            </a:extLst>
          </p:cNvPr>
          <p:cNvSpPr>
            <a:spLocks/>
          </p:cNvSpPr>
          <p:nvPr userDrawn="1"/>
        </p:nvSpPr>
        <p:spPr bwMode="auto">
          <a:xfrm>
            <a:off x="7993546" y="2273395"/>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5" name="Freeform 235">
            <a:extLst>
              <a:ext uri="{FF2B5EF4-FFF2-40B4-BE49-F238E27FC236}">
                <a16:creationId xmlns:a16="http://schemas.microsoft.com/office/drawing/2014/main" id="{6567FC05-DCDD-3F65-D67F-BABC83F2A1C3}"/>
              </a:ext>
            </a:extLst>
          </p:cNvPr>
          <p:cNvSpPr>
            <a:spLocks/>
          </p:cNvSpPr>
          <p:nvPr userDrawn="1"/>
        </p:nvSpPr>
        <p:spPr bwMode="auto">
          <a:xfrm>
            <a:off x="5727337" y="-124477"/>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6" name="Grupo 5">
            <a:extLst>
              <a:ext uri="{FF2B5EF4-FFF2-40B4-BE49-F238E27FC236}">
                <a16:creationId xmlns:a16="http://schemas.microsoft.com/office/drawing/2014/main" id="{9394B7D9-D94C-CE6B-0826-EF2BDD8BA437}"/>
              </a:ext>
            </a:extLst>
          </p:cNvPr>
          <p:cNvGrpSpPr/>
          <p:nvPr userDrawn="1"/>
        </p:nvGrpSpPr>
        <p:grpSpPr>
          <a:xfrm>
            <a:off x="299451" y="310078"/>
            <a:ext cx="8545096" cy="4523344"/>
            <a:chOff x="723900" y="552450"/>
            <a:chExt cx="7696200" cy="4038600"/>
          </a:xfrm>
        </p:grpSpPr>
        <p:sp>
          <p:nvSpPr>
            <p:cNvPr id="7" name="Rectángulo: esquinas redondeadas 6">
              <a:extLst>
                <a:ext uri="{FF2B5EF4-FFF2-40B4-BE49-F238E27FC236}">
                  <a16:creationId xmlns:a16="http://schemas.microsoft.com/office/drawing/2014/main" id="{4EF18B02-83C9-2446-216F-2E7FB9B21F76}"/>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8" name="Conector recto 7">
              <a:extLst>
                <a:ext uri="{FF2B5EF4-FFF2-40B4-BE49-F238E27FC236}">
                  <a16:creationId xmlns:a16="http://schemas.microsoft.com/office/drawing/2014/main" id="{7358E689-D811-E150-7676-0972020A137B}"/>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Text Placeholder 2">
            <a:extLst>
              <a:ext uri="{FF2B5EF4-FFF2-40B4-BE49-F238E27FC236}">
                <a16:creationId xmlns:a16="http://schemas.microsoft.com/office/drawing/2014/main" id="{1FDDC221-102F-FB7F-478D-25FCB678425F}"/>
              </a:ext>
            </a:extLst>
          </p:cNvPr>
          <p:cNvSpPr>
            <a:spLocks noGrp="1"/>
          </p:cNvSpPr>
          <p:nvPr>
            <p:ph type="body" idx="1"/>
          </p:nvPr>
        </p:nvSpPr>
        <p:spPr>
          <a:xfrm>
            <a:off x="1491178" y="1593248"/>
            <a:ext cx="4757955" cy="398197"/>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0" name="Text Placeholder 2">
            <a:extLst>
              <a:ext uri="{FF2B5EF4-FFF2-40B4-BE49-F238E27FC236}">
                <a16:creationId xmlns:a16="http://schemas.microsoft.com/office/drawing/2014/main" id="{3C345FE3-B0C3-F292-759C-A6CA95244A50}"/>
              </a:ext>
            </a:extLst>
          </p:cNvPr>
          <p:cNvSpPr>
            <a:spLocks noGrp="1"/>
          </p:cNvSpPr>
          <p:nvPr>
            <p:ph type="body" idx="13" hasCustomPrompt="1"/>
          </p:nvPr>
        </p:nvSpPr>
        <p:spPr>
          <a:xfrm>
            <a:off x="1491178" y="1245143"/>
            <a:ext cx="4757955" cy="398197"/>
          </a:xfrm>
        </p:spPr>
        <p:txBody>
          <a:bodyPr anchor="b">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1" name="Title 1">
            <a:extLst>
              <a:ext uri="{FF2B5EF4-FFF2-40B4-BE49-F238E27FC236}">
                <a16:creationId xmlns:a16="http://schemas.microsoft.com/office/drawing/2014/main" id="{81520E19-E762-713C-5741-6A87FD166666}"/>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12" name="Text Placeholder 2">
            <a:extLst>
              <a:ext uri="{FF2B5EF4-FFF2-40B4-BE49-F238E27FC236}">
                <a16:creationId xmlns:a16="http://schemas.microsoft.com/office/drawing/2014/main" id="{5D523EFD-6CD9-498E-11A4-82B36FBC547E}"/>
              </a:ext>
            </a:extLst>
          </p:cNvPr>
          <p:cNvSpPr>
            <a:spLocks noGrp="1"/>
          </p:cNvSpPr>
          <p:nvPr>
            <p:ph type="body" idx="16" hasCustomPrompt="1"/>
          </p:nvPr>
        </p:nvSpPr>
        <p:spPr>
          <a:xfrm>
            <a:off x="1491178" y="2127332"/>
            <a:ext cx="4757955" cy="398197"/>
          </a:xfrm>
        </p:spPr>
        <p:txBody>
          <a:bodyPr anchor="b">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3" name="Text Placeholder 2">
            <a:extLst>
              <a:ext uri="{FF2B5EF4-FFF2-40B4-BE49-F238E27FC236}">
                <a16:creationId xmlns:a16="http://schemas.microsoft.com/office/drawing/2014/main" id="{0C2DA9EF-AC8A-F02F-C2C9-88C4944DE5BD}"/>
              </a:ext>
            </a:extLst>
          </p:cNvPr>
          <p:cNvSpPr>
            <a:spLocks noGrp="1"/>
          </p:cNvSpPr>
          <p:nvPr>
            <p:ph type="body" idx="15"/>
          </p:nvPr>
        </p:nvSpPr>
        <p:spPr>
          <a:xfrm>
            <a:off x="1491178" y="2475437"/>
            <a:ext cx="4757955" cy="398197"/>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4" name="Text Placeholder 2">
            <a:extLst>
              <a:ext uri="{FF2B5EF4-FFF2-40B4-BE49-F238E27FC236}">
                <a16:creationId xmlns:a16="http://schemas.microsoft.com/office/drawing/2014/main" id="{BD84287B-7747-1899-BA22-C3A15D04FC77}"/>
              </a:ext>
            </a:extLst>
          </p:cNvPr>
          <p:cNvSpPr>
            <a:spLocks noGrp="1"/>
          </p:cNvSpPr>
          <p:nvPr>
            <p:ph type="body" idx="21"/>
          </p:nvPr>
        </p:nvSpPr>
        <p:spPr>
          <a:xfrm>
            <a:off x="1491178" y="3357626"/>
            <a:ext cx="4757955" cy="398197"/>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5" name="Text Placeholder 2">
            <a:extLst>
              <a:ext uri="{FF2B5EF4-FFF2-40B4-BE49-F238E27FC236}">
                <a16:creationId xmlns:a16="http://schemas.microsoft.com/office/drawing/2014/main" id="{C311FCFF-D1E0-9ADB-5786-DB787A8715F3}"/>
              </a:ext>
            </a:extLst>
          </p:cNvPr>
          <p:cNvSpPr>
            <a:spLocks noGrp="1"/>
          </p:cNvSpPr>
          <p:nvPr>
            <p:ph type="body" idx="22" hasCustomPrompt="1"/>
          </p:nvPr>
        </p:nvSpPr>
        <p:spPr>
          <a:xfrm>
            <a:off x="1491178" y="3009521"/>
            <a:ext cx="4757955" cy="398197"/>
          </a:xfrm>
        </p:spPr>
        <p:txBody>
          <a:bodyPr anchor="b">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6" name="Text Placeholder 2">
            <a:extLst>
              <a:ext uri="{FF2B5EF4-FFF2-40B4-BE49-F238E27FC236}">
                <a16:creationId xmlns:a16="http://schemas.microsoft.com/office/drawing/2014/main" id="{7FEDB3D2-938F-C8F7-D891-891E2D43B7B2}"/>
              </a:ext>
            </a:extLst>
          </p:cNvPr>
          <p:cNvSpPr>
            <a:spLocks noGrp="1"/>
          </p:cNvSpPr>
          <p:nvPr>
            <p:ph type="body" idx="18"/>
          </p:nvPr>
        </p:nvSpPr>
        <p:spPr>
          <a:xfrm>
            <a:off x="1491178" y="4239815"/>
            <a:ext cx="4757955" cy="398197"/>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7" name="Text Placeholder 2">
            <a:extLst>
              <a:ext uri="{FF2B5EF4-FFF2-40B4-BE49-F238E27FC236}">
                <a16:creationId xmlns:a16="http://schemas.microsoft.com/office/drawing/2014/main" id="{0F8E0CC2-C904-3931-3E7D-1D15C35F6E51}"/>
              </a:ext>
            </a:extLst>
          </p:cNvPr>
          <p:cNvSpPr>
            <a:spLocks noGrp="1"/>
          </p:cNvSpPr>
          <p:nvPr>
            <p:ph type="body" idx="19" hasCustomPrompt="1"/>
          </p:nvPr>
        </p:nvSpPr>
        <p:spPr>
          <a:xfrm>
            <a:off x="1491178" y="3891711"/>
            <a:ext cx="4757955" cy="398197"/>
          </a:xfrm>
        </p:spPr>
        <p:txBody>
          <a:bodyPr anchor="b">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79151172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
    <p:bg>
      <p:bgPr>
        <a:solidFill>
          <a:schemeClr val="accent2"/>
        </a:solidFill>
        <a:effectLst/>
      </p:bgPr>
    </p:bg>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485C855-1CF0-E701-30AC-F2CFBF0A9FE0}"/>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9" name="Freeform 329">
            <a:extLst>
              <a:ext uri="{FF2B5EF4-FFF2-40B4-BE49-F238E27FC236}">
                <a16:creationId xmlns:a16="http://schemas.microsoft.com/office/drawing/2014/main" id="{FB346C95-B5DB-DDB8-C603-EAFB51C2ABB6}"/>
              </a:ext>
            </a:extLst>
          </p:cNvPr>
          <p:cNvSpPr>
            <a:spLocks/>
          </p:cNvSpPr>
          <p:nvPr userDrawn="1"/>
        </p:nvSpPr>
        <p:spPr bwMode="auto">
          <a:xfrm>
            <a:off x="2047639" y="-154093"/>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Freeform 220">
            <a:extLst>
              <a:ext uri="{FF2B5EF4-FFF2-40B4-BE49-F238E27FC236}">
                <a16:creationId xmlns:a16="http://schemas.microsoft.com/office/drawing/2014/main" id="{E5CD35FF-77DB-6824-9B0B-37629BF5BE31}"/>
              </a:ext>
            </a:extLst>
          </p:cNvPr>
          <p:cNvSpPr>
            <a:spLocks/>
          </p:cNvSpPr>
          <p:nvPr userDrawn="1"/>
        </p:nvSpPr>
        <p:spPr bwMode="auto">
          <a:xfrm rot="5400000">
            <a:off x="-202241" y="1479304"/>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12" name="Grupo 11">
            <a:extLst>
              <a:ext uri="{FF2B5EF4-FFF2-40B4-BE49-F238E27FC236}">
                <a16:creationId xmlns:a16="http://schemas.microsoft.com/office/drawing/2014/main" id="{D6F35635-2CE1-6763-EDB6-DAA2AABB13F3}"/>
              </a:ext>
            </a:extLst>
          </p:cNvPr>
          <p:cNvGrpSpPr/>
          <p:nvPr userDrawn="1"/>
        </p:nvGrpSpPr>
        <p:grpSpPr>
          <a:xfrm>
            <a:off x="299451" y="310078"/>
            <a:ext cx="8545096" cy="4523344"/>
            <a:chOff x="723900" y="552450"/>
            <a:chExt cx="7696200" cy="4038600"/>
          </a:xfrm>
        </p:grpSpPr>
        <p:sp>
          <p:nvSpPr>
            <p:cNvPr id="13" name="Rectángulo: esquinas redondeadas 12">
              <a:extLst>
                <a:ext uri="{FF2B5EF4-FFF2-40B4-BE49-F238E27FC236}">
                  <a16:creationId xmlns:a16="http://schemas.microsoft.com/office/drawing/2014/main" id="{2662E079-0C44-1993-CBB3-518C68CC4E87}"/>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4" name="Conector recto 13">
              <a:extLst>
                <a:ext uri="{FF2B5EF4-FFF2-40B4-BE49-F238E27FC236}">
                  <a16:creationId xmlns:a16="http://schemas.microsoft.com/office/drawing/2014/main" id="{FDB80432-FFE0-7959-DF20-7D8D0A88CB9C}"/>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itle 1">
            <a:extLst>
              <a:ext uri="{FF2B5EF4-FFF2-40B4-BE49-F238E27FC236}">
                <a16:creationId xmlns:a16="http://schemas.microsoft.com/office/drawing/2014/main" id="{1C76BAE8-D06D-79DD-F7E0-C0C20BB12E3D}"/>
              </a:ext>
            </a:extLst>
          </p:cNvPr>
          <p:cNvSpPr>
            <a:spLocks noGrp="1"/>
          </p:cNvSpPr>
          <p:nvPr>
            <p:ph type="title"/>
          </p:nvPr>
        </p:nvSpPr>
        <p:spPr>
          <a:xfrm>
            <a:off x="3335803" y="1721060"/>
            <a:ext cx="3962400" cy="1327160"/>
          </a:xfrm>
        </p:spPr>
        <p:txBody>
          <a:bodyPr anchor="b">
            <a:noAutofit/>
          </a:bodyPr>
          <a:lstStyle>
            <a:lvl1pPr algn="l">
              <a:defRPr sz="4400" b="1">
                <a:solidFill>
                  <a:schemeClr val="tx1"/>
                </a:solidFill>
              </a:defRPr>
            </a:lvl1pPr>
          </a:lstStyle>
          <a:p>
            <a:r>
              <a:rPr lang="en-US" dirty="0"/>
              <a:t>Click to edit Master title style</a:t>
            </a:r>
          </a:p>
        </p:txBody>
      </p:sp>
      <p:sp>
        <p:nvSpPr>
          <p:cNvPr id="16" name="Text Placeholder 2">
            <a:extLst>
              <a:ext uri="{FF2B5EF4-FFF2-40B4-BE49-F238E27FC236}">
                <a16:creationId xmlns:a16="http://schemas.microsoft.com/office/drawing/2014/main" id="{7DF2EB6B-DB6C-66C5-1F31-C439523CD967}"/>
              </a:ext>
            </a:extLst>
          </p:cNvPr>
          <p:cNvSpPr>
            <a:spLocks noGrp="1"/>
          </p:cNvSpPr>
          <p:nvPr>
            <p:ph type="body" idx="1"/>
          </p:nvPr>
        </p:nvSpPr>
        <p:spPr>
          <a:xfrm>
            <a:off x="3335803" y="2914092"/>
            <a:ext cx="3962400" cy="429870"/>
          </a:xfrm>
        </p:spPr>
        <p:txBody>
          <a:bodyPr>
            <a:no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7" name="Text Placeholder 2">
            <a:extLst>
              <a:ext uri="{FF2B5EF4-FFF2-40B4-BE49-F238E27FC236}">
                <a16:creationId xmlns:a16="http://schemas.microsoft.com/office/drawing/2014/main" id="{095843F3-6B6C-C9D5-876C-88E40AAA3ADC}"/>
              </a:ext>
            </a:extLst>
          </p:cNvPr>
          <p:cNvSpPr>
            <a:spLocks noGrp="1"/>
          </p:cNvSpPr>
          <p:nvPr>
            <p:ph type="body" idx="23" hasCustomPrompt="1"/>
          </p:nvPr>
        </p:nvSpPr>
        <p:spPr>
          <a:xfrm>
            <a:off x="1545243" y="2230162"/>
            <a:ext cx="1380837" cy="722587"/>
          </a:xfrm>
        </p:spPr>
        <p:txBody>
          <a:bodyPr anchor="ctr">
            <a:noAutofit/>
          </a:bodyPr>
          <a:lstStyle>
            <a:lvl1pPr marL="0" indent="0" algn="ctr">
              <a:buNone/>
              <a:defRPr sz="44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422812197"/>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lte and six columns">
    <p:bg>
      <p:bgPr>
        <a:solidFill>
          <a:schemeClr val="accent2"/>
        </a:soli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1572FDC6-F5F5-8605-6B0F-4BE5F6E00CB1}"/>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9" name="Freeform 329">
            <a:extLst>
              <a:ext uri="{FF2B5EF4-FFF2-40B4-BE49-F238E27FC236}">
                <a16:creationId xmlns:a16="http://schemas.microsoft.com/office/drawing/2014/main" id="{E5E80744-99A1-A781-451B-36396213FDEC}"/>
              </a:ext>
            </a:extLst>
          </p:cNvPr>
          <p:cNvSpPr>
            <a:spLocks/>
          </p:cNvSpPr>
          <p:nvPr userDrawn="1"/>
        </p:nvSpPr>
        <p:spPr bwMode="auto">
          <a:xfrm>
            <a:off x="7993546" y="2273395"/>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1" name="Freeform 220">
            <a:extLst>
              <a:ext uri="{FF2B5EF4-FFF2-40B4-BE49-F238E27FC236}">
                <a16:creationId xmlns:a16="http://schemas.microsoft.com/office/drawing/2014/main" id="{B0993B08-4CD4-70CA-AFD1-88BEDF4F14F1}"/>
              </a:ext>
            </a:extLst>
          </p:cNvPr>
          <p:cNvSpPr>
            <a:spLocks/>
          </p:cNvSpPr>
          <p:nvPr userDrawn="1"/>
        </p:nvSpPr>
        <p:spPr bwMode="auto">
          <a:xfrm rot="5400000">
            <a:off x="1919810" y="-132059"/>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 name="Grupo 6">
            <a:extLst>
              <a:ext uri="{FF2B5EF4-FFF2-40B4-BE49-F238E27FC236}">
                <a16:creationId xmlns:a16="http://schemas.microsoft.com/office/drawing/2014/main" id="{042A7557-576A-930F-B6B5-FE146D99A6F5}"/>
              </a:ext>
            </a:extLst>
          </p:cNvPr>
          <p:cNvGrpSpPr/>
          <p:nvPr userDrawn="1"/>
        </p:nvGrpSpPr>
        <p:grpSpPr>
          <a:xfrm>
            <a:off x="299452" y="310078"/>
            <a:ext cx="8545096" cy="4523344"/>
            <a:chOff x="723900" y="552450"/>
            <a:chExt cx="7696200" cy="4038600"/>
          </a:xfrm>
        </p:grpSpPr>
        <p:sp>
          <p:nvSpPr>
            <p:cNvPr id="8" name="Rectángulo: esquinas redondeadas 7">
              <a:extLst>
                <a:ext uri="{FF2B5EF4-FFF2-40B4-BE49-F238E27FC236}">
                  <a16:creationId xmlns:a16="http://schemas.microsoft.com/office/drawing/2014/main" id="{1113A76B-9CCC-172B-F1BF-CD8ABB7518B0}"/>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26CB2B82-FCEA-7FBD-F302-CC402C77E281}"/>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ext Placeholder 2">
            <a:extLst>
              <a:ext uri="{FF2B5EF4-FFF2-40B4-BE49-F238E27FC236}">
                <a16:creationId xmlns:a16="http://schemas.microsoft.com/office/drawing/2014/main" id="{44EB6436-7B2F-4CF4-A7B3-637707BBD72B}"/>
              </a:ext>
            </a:extLst>
          </p:cNvPr>
          <p:cNvSpPr>
            <a:spLocks noGrp="1"/>
          </p:cNvSpPr>
          <p:nvPr>
            <p:ph type="body" idx="1"/>
          </p:nvPr>
        </p:nvSpPr>
        <p:spPr>
          <a:xfrm>
            <a:off x="3516246" y="2327325"/>
            <a:ext cx="2211091" cy="505570"/>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6" name="Text Placeholder 2">
            <a:extLst>
              <a:ext uri="{FF2B5EF4-FFF2-40B4-BE49-F238E27FC236}">
                <a16:creationId xmlns:a16="http://schemas.microsoft.com/office/drawing/2014/main" id="{4B9F2CB4-854C-4A2D-8E5A-AE2CAEDF36C6}"/>
              </a:ext>
            </a:extLst>
          </p:cNvPr>
          <p:cNvSpPr>
            <a:spLocks noGrp="1"/>
          </p:cNvSpPr>
          <p:nvPr>
            <p:ph type="body" idx="13"/>
          </p:nvPr>
        </p:nvSpPr>
        <p:spPr>
          <a:xfrm>
            <a:off x="3511807" y="1981998"/>
            <a:ext cx="2211091" cy="386928"/>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 name="Title 1">
            <a:extLst>
              <a:ext uri="{FF2B5EF4-FFF2-40B4-BE49-F238E27FC236}">
                <a16:creationId xmlns:a16="http://schemas.microsoft.com/office/drawing/2014/main" id="{CB8850D3-B5E3-120F-0AE3-E6E1C82131AB}"/>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
        <p:nvSpPr>
          <p:cNvPr id="19" name="Text Placeholder 2">
            <a:extLst>
              <a:ext uri="{FF2B5EF4-FFF2-40B4-BE49-F238E27FC236}">
                <a16:creationId xmlns:a16="http://schemas.microsoft.com/office/drawing/2014/main" id="{79B24D4A-24D4-4C19-B8E4-B7B34D055A22}"/>
              </a:ext>
            </a:extLst>
          </p:cNvPr>
          <p:cNvSpPr>
            <a:spLocks noGrp="1"/>
          </p:cNvSpPr>
          <p:nvPr>
            <p:ph type="body" idx="16"/>
          </p:nvPr>
        </p:nvSpPr>
        <p:spPr>
          <a:xfrm>
            <a:off x="5992098" y="1981998"/>
            <a:ext cx="2156750" cy="386928"/>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8" name="Text Placeholder 2">
            <a:extLst>
              <a:ext uri="{FF2B5EF4-FFF2-40B4-BE49-F238E27FC236}">
                <a16:creationId xmlns:a16="http://schemas.microsoft.com/office/drawing/2014/main" id="{CD50625D-D1D2-4BED-A57E-AF2558964A5D}"/>
              </a:ext>
            </a:extLst>
          </p:cNvPr>
          <p:cNvSpPr>
            <a:spLocks noGrp="1"/>
          </p:cNvSpPr>
          <p:nvPr>
            <p:ph type="body" idx="15"/>
          </p:nvPr>
        </p:nvSpPr>
        <p:spPr>
          <a:xfrm>
            <a:off x="5992100" y="2327324"/>
            <a:ext cx="2159739" cy="505571"/>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32" name="Text Placeholder 2">
            <a:extLst>
              <a:ext uri="{FF2B5EF4-FFF2-40B4-BE49-F238E27FC236}">
                <a16:creationId xmlns:a16="http://schemas.microsoft.com/office/drawing/2014/main" id="{E24B2DD1-582E-877A-9D6B-9C053362FCD0}"/>
              </a:ext>
            </a:extLst>
          </p:cNvPr>
          <p:cNvSpPr>
            <a:spLocks noGrp="1"/>
          </p:cNvSpPr>
          <p:nvPr>
            <p:ph type="body" idx="23"/>
          </p:nvPr>
        </p:nvSpPr>
        <p:spPr>
          <a:xfrm>
            <a:off x="1031516" y="2327325"/>
            <a:ext cx="2212240" cy="505570"/>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33" name="Text Placeholder 2">
            <a:extLst>
              <a:ext uri="{FF2B5EF4-FFF2-40B4-BE49-F238E27FC236}">
                <a16:creationId xmlns:a16="http://schemas.microsoft.com/office/drawing/2014/main" id="{035E0F6A-A268-5535-7EEE-3B0A64853FF8}"/>
              </a:ext>
            </a:extLst>
          </p:cNvPr>
          <p:cNvSpPr>
            <a:spLocks noGrp="1"/>
          </p:cNvSpPr>
          <p:nvPr>
            <p:ph type="body" idx="24"/>
          </p:nvPr>
        </p:nvSpPr>
        <p:spPr>
          <a:xfrm>
            <a:off x="1031516" y="1979221"/>
            <a:ext cx="2211091" cy="392482"/>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4" name="Text Placeholder 2">
            <a:extLst>
              <a:ext uri="{FF2B5EF4-FFF2-40B4-BE49-F238E27FC236}">
                <a16:creationId xmlns:a16="http://schemas.microsoft.com/office/drawing/2014/main" id="{9E870BDF-2E51-2ED6-A6D3-EEB166F48BD0}"/>
              </a:ext>
            </a:extLst>
          </p:cNvPr>
          <p:cNvSpPr>
            <a:spLocks noGrp="1"/>
          </p:cNvSpPr>
          <p:nvPr>
            <p:ph type="body" idx="25"/>
          </p:nvPr>
        </p:nvSpPr>
        <p:spPr>
          <a:xfrm>
            <a:off x="3511993" y="3809637"/>
            <a:ext cx="2210720" cy="511124"/>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5" name="Text Placeholder 2">
            <a:extLst>
              <a:ext uri="{FF2B5EF4-FFF2-40B4-BE49-F238E27FC236}">
                <a16:creationId xmlns:a16="http://schemas.microsoft.com/office/drawing/2014/main" id="{5452AA52-994E-768E-A2D7-1E10BFD8A455}"/>
              </a:ext>
            </a:extLst>
          </p:cNvPr>
          <p:cNvSpPr>
            <a:spLocks noGrp="1"/>
          </p:cNvSpPr>
          <p:nvPr>
            <p:ph type="body" idx="26"/>
          </p:nvPr>
        </p:nvSpPr>
        <p:spPr>
          <a:xfrm>
            <a:off x="3516246" y="3461533"/>
            <a:ext cx="2211091" cy="386928"/>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6" name="Text Placeholder 2">
            <a:extLst>
              <a:ext uri="{FF2B5EF4-FFF2-40B4-BE49-F238E27FC236}">
                <a16:creationId xmlns:a16="http://schemas.microsoft.com/office/drawing/2014/main" id="{5CB33AD6-6360-3838-C72D-2F42DB8F143F}"/>
              </a:ext>
            </a:extLst>
          </p:cNvPr>
          <p:cNvSpPr>
            <a:spLocks noGrp="1"/>
          </p:cNvSpPr>
          <p:nvPr>
            <p:ph type="body" idx="27"/>
          </p:nvPr>
        </p:nvSpPr>
        <p:spPr>
          <a:xfrm>
            <a:off x="5992098" y="3461533"/>
            <a:ext cx="2156750" cy="386928"/>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7" name="Text Placeholder 2">
            <a:extLst>
              <a:ext uri="{FF2B5EF4-FFF2-40B4-BE49-F238E27FC236}">
                <a16:creationId xmlns:a16="http://schemas.microsoft.com/office/drawing/2014/main" id="{74D574C4-11FB-3AF2-B5C4-0D486EA2AE44}"/>
              </a:ext>
            </a:extLst>
          </p:cNvPr>
          <p:cNvSpPr>
            <a:spLocks noGrp="1"/>
          </p:cNvSpPr>
          <p:nvPr>
            <p:ph type="body" idx="28"/>
          </p:nvPr>
        </p:nvSpPr>
        <p:spPr>
          <a:xfrm>
            <a:off x="5992098" y="3809636"/>
            <a:ext cx="2159741" cy="511125"/>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8" name="Text Placeholder 2">
            <a:extLst>
              <a:ext uri="{FF2B5EF4-FFF2-40B4-BE49-F238E27FC236}">
                <a16:creationId xmlns:a16="http://schemas.microsoft.com/office/drawing/2014/main" id="{7902EB17-4D85-E150-D09E-38904AA5EFC2}"/>
              </a:ext>
            </a:extLst>
          </p:cNvPr>
          <p:cNvSpPr>
            <a:spLocks noGrp="1"/>
          </p:cNvSpPr>
          <p:nvPr>
            <p:ph type="body" idx="29"/>
          </p:nvPr>
        </p:nvSpPr>
        <p:spPr>
          <a:xfrm>
            <a:off x="1031518" y="3809637"/>
            <a:ext cx="2211090" cy="511124"/>
          </a:xfrm>
        </p:spPr>
        <p:txBody>
          <a:bodyPr>
            <a:normAutofit/>
          </a:bodyPr>
          <a:lstStyle>
            <a:lvl1pPr marL="0" indent="0" algn="l">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99" name="Text Placeholder 2">
            <a:extLst>
              <a:ext uri="{FF2B5EF4-FFF2-40B4-BE49-F238E27FC236}">
                <a16:creationId xmlns:a16="http://schemas.microsoft.com/office/drawing/2014/main" id="{E239E469-A447-CDCA-C681-28B5011B16CA}"/>
              </a:ext>
            </a:extLst>
          </p:cNvPr>
          <p:cNvSpPr>
            <a:spLocks noGrp="1"/>
          </p:cNvSpPr>
          <p:nvPr>
            <p:ph type="body" idx="30"/>
          </p:nvPr>
        </p:nvSpPr>
        <p:spPr>
          <a:xfrm>
            <a:off x="1031516" y="3461533"/>
            <a:ext cx="2211091" cy="392482"/>
          </a:xfrm>
        </p:spPr>
        <p:txBody>
          <a:bodyPr>
            <a:noAutofit/>
          </a:bodyPr>
          <a:lstStyle>
            <a:lvl1pPr marL="0" indent="0" algn="l">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180838620"/>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E843DFDB-774C-A2D7-3AB6-CE2EDA45C3F2}"/>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5" name="Freeform 233">
            <a:extLst>
              <a:ext uri="{FF2B5EF4-FFF2-40B4-BE49-F238E27FC236}">
                <a16:creationId xmlns:a16="http://schemas.microsoft.com/office/drawing/2014/main" id="{D9A89C99-5E2F-A145-207C-1D4163601D73}"/>
              </a:ext>
            </a:extLst>
          </p:cNvPr>
          <p:cNvSpPr>
            <a:spLocks/>
          </p:cNvSpPr>
          <p:nvPr userDrawn="1"/>
        </p:nvSpPr>
        <p:spPr bwMode="auto">
          <a:xfrm>
            <a:off x="-609965" y="2547414"/>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Freeform 329">
            <a:extLst>
              <a:ext uri="{FF2B5EF4-FFF2-40B4-BE49-F238E27FC236}">
                <a16:creationId xmlns:a16="http://schemas.microsoft.com/office/drawing/2014/main" id="{DFB07863-871B-BCAB-9393-AC5D3AEF4426}"/>
              </a:ext>
            </a:extLst>
          </p:cNvPr>
          <p:cNvSpPr>
            <a:spLocks/>
          </p:cNvSpPr>
          <p:nvPr userDrawn="1"/>
        </p:nvSpPr>
        <p:spPr bwMode="auto">
          <a:xfrm>
            <a:off x="7998784" y="2276056"/>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220">
            <a:extLst>
              <a:ext uri="{FF2B5EF4-FFF2-40B4-BE49-F238E27FC236}">
                <a16:creationId xmlns:a16="http://schemas.microsoft.com/office/drawing/2014/main" id="{28EE5968-DDB9-D789-FF3E-6EF6AF7B69EE}"/>
              </a:ext>
            </a:extLst>
          </p:cNvPr>
          <p:cNvSpPr>
            <a:spLocks/>
          </p:cNvSpPr>
          <p:nvPr userDrawn="1"/>
        </p:nvSpPr>
        <p:spPr bwMode="auto">
          <a:xfrm rot="5400000">
            <a:off x="1919810" y="-132059"/>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 name="Rectángulo: esquinas redondeadas 5">
            <a:extLst>
              <a:ext uri="{FF2B5EF4-FFF2-40B4-BE49-F238E27FC236}">
                <a16:creationId xmlns:a16="http://schemas.microsoft.com/office/drawing/2014/main" id="{1089E59D-B444-99E3-EDFC-23595B53E84F}"/>
              </a:ext>
            </a:extLst>
          </p:cNvPr>
          <p:cNvSpPr/>
          <p:nvPr userDrawn="1"/>
        </p:nvSpPr>
        <p:spPr>
          <a:xfrm>
            <a:off x="402779" y="408559"/>
            <a:ext cx="8531221" cy="4524058"/>
          </a:xfrm>
          <a:prstGeom prst="roundRect">
            <a:avLst>
              <a:gd name="adj" fmla="val 6817"/>
            </a:avLst>
          </a:prstGeom>
          <a:solidFill>
            <a:schemeClr val="accent3"/>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7" name="Grupo 6">
            <a:extLst>
              <a:ext uri="{FF2B5EF4-FFF2-40B4-BE49-F238E27FC236}">
                <a16:creationId xmlns:a16="http://schemas.microsoft.com/office/drawing/2014/main" id="{79C80A07-ED75-B654-F721-42D9196C5F8E}"/>
              </a:ext>
            </a:extLst>
          </p:cNvPr>
          <p:cNvGrpSpPr/>
          <p:nvPr userDrawn="1"/>
        </p:nvGrpSpPr>
        <p:grpSpPr>
          <a:xfrm>
            <a:off x="307869" y="205910"/>
            <a:ext cx="8548927" cy="4523344"/>
            <a:chOff x="711402" y="543517"/>
            <a:chExt cx="7699650" cy="4038600"/>
          </a:xfrm>
        </p:grpSpPr>
        <p:sp>
          <p:nvSpPr>
            <p:cNvPr id="8" name="Rectángulo: esquinas redondeadas 7">
              <a:extLst>
                <a:ext uri="{FF2B5EF4-FFF2-40B4-BE49-F238E27FC236}">
                  <a16:creationId xmlns:a16="http://schemas.microsoft.com/office/drawing/2014/main" id="{ED034BAD-1D8A-83DA-3040-B5DB887D62B0}"/>
                </a:ext>
              </a:extLst>
            </p:cNvPr>
            <p:cNvSpPr/>
            <p:nvPr/>
          </p:nvSpPr>
          <p:spPr>
            <a:xfrm>
              <a:off x="711402" y="543517"/>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208A3600-0508-BCD1-A123-8282D444E898}"/>
                </a:ext>
              </a:extLst>
            </p:cNvPr>
            <p:cNvCxnSpPr/>
            <p:nvPr/>
          </p:nvCxnSpPr>
          <p:spPr>
            <a:xfrm>
              <a:off x="714852"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Freeform 235">
            <a:extLst>
              <a:ext uri="{FF2B5EF4-FFF2-40B4-BE49-F238E27FC236}">
                <a16:creationId xmlns:a16="http://schemas.microsoft.com/office/drawing/2014/main" id="{93D5381F-FD8E-ED7A-532C-302521DA9567}"/>
              </a:ext>
            </a:extLst>
          </p:cNvPr>
          <p:cNvSpPr>
            <a:spLocks/>
          </p:cNvSpPr>
          <p:nvPr userDrawn="1"/>
        </p:nvSpPr>
        <p:spPr bwMode="auto">
          <a:xfrm>
            <a:off x="5955937" y="-55897"/>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3280025483"/>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ground 1">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1E78C51-65C7-1EDB-4D15-76D209B85325}"/>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4" name="Freeform 233">
            <a:extLst>
              <a:ext uri="{FF2B5EF4-FFF2-40B4-BE49-F238E27FC236}">
                <a16:creationId xmlns:a16="http://schemas.microsoft.com/office/drawing/2014/main" id="{52C7D299-01E9-4281-FFE2-73EED37401DE}"/>
              </a:ext>
            </a:extLst>
          </p:cNvPr>
          <p:cNvSpPr>
            <a:spLocks/>
          </p:cNvSpPr>
          <p:nvPr userDrawn="1"/>
        </p:nvSpPr>
        <p:spPr bwMode="auto">
          <a:xfrm>
            <a:off x="7065777" y="5039083"/>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5" name="Freeform 235">
            <a:extLst>
              <a:ext uri="{FF2B5EF4-FFF2-40B4-BE49-F238E27FC236}">
                <a16:creationId xmlns:a16="http://schemas.microsoft.com/office/drawing/2014/main" id="{5D6E6DAC-9D99-91F4-4247-FE00B0DE20E1}"/>
              </a:ext>
            </a:extLst>
          </p:cNvPr>
          <p:cNvSpPr>
            <a:spLocks/>
          </p:cNvSpPr>
          <p:nvPr userDrawn="1"/>
        </p:nvSpPr>
        <p:spPr bwMode="auto">
          <a:xfrm>
            <a:off x="4236763" y="-59751"/>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 name="Freeform 220">
            <a:extLst>
              <a:ext uri="{FF2B5EF4-FFF2-40B4-BE49-F238E27FC236}">
                <a16:creationId xmlns:a16="http://schemas.microsoft.com/office/drawing/2014/main" id="{52F0B234-C3B1-DB25-4A99-5B8D6692902F}"/>
              </a:ext>
            </a:extLst>
          </p:cNvPr>
          <p:cNvSpPr>
            <a:spLocks/>
          </p:cNvSpPr>
          <p:nvPr userDrawn="1"/>
        </p:nvSpPr>
        <p:spPr bwMode="auto">
          <a:xfrm rot="5400000">
            <a:off x="-243290" y="4405908"/>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 name="Grupo 6">
            <a:extLst>
              <a:ext uri="{FF2B5EF4-FFF2-40B4-BE49-F238E27FC236}">
                <a16:creationId xmlns:a16="http://schemas.microsoft.com/office/drawing/2014/main" id="{67DBBD95-8D2E-7A62-97CF-E412C16972CF}"/>
              </a:ext>
            </a:extLst>
          </p:cNvPr>
          <p:cNvGrpSpPr/>
          <p:nvPr userDrawn="1"/>
        </p:nvGrpSpPr>
        <p:grpSpPr>
          <a:xfrm>
            <a:off x="299452" y="310078"/>
            <a:ext cx="8545096" cy="4523344"/>
            <a:chOff x="723900" y="552450"/>
            <a:chExt cx="7696200" cy="4038600"/>
          </a:xfrm>
        </p:grpSpPr>
        <p:sp>
          <p:nvSpPr>
            <p:cNvPr id="8" name="Rectángulo: esquinas redondeadas 7">
              <a:extLst>
                <a:ext uri="{FF2B5EF4-FFF2-40B4-BE49-F238E27FC236}">
                  <a16:creationId xmlns:a16="http://schemas.microsoft.com/office/drawing/2014/main" id="{0CADC873-431D-8A37-09A5-5214926EBF73}"/>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D3C9132E-6B51-DC5A-35C5-21A20367A108}"/>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2621680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body">
    <p:bg>
      <p:bgPr>
        <a:solidFill>
          <a:schemeClr val="accent2"/>
        </a:solidFill>
        <a:effectLst/>
      </p:bgPr>
    </p:bg>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C03BB3D2-52C1-9491-5DCE-0DB9CA96C577}"/>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8" name="Freeform 329">
            <a:extLst>
              <a:ext uri="{FF2B5EF4-FFF2-40B4-BE49-F238E27FC236}">
                <a16:creationId xmlns:a16="http://schemas.microsoft.com/office/drawing/2014/main" id="{D23DC2EC-7955-5AAF-88FF-B286E00E6047}"/>
              </a:ext>
            </a:extLst>
          </p:cNvPr>
          <p:cNvSpPr>
            <a:spLocks/>
          </p:cNvSpPr>
          <p:nvPr userDrawn="1"/>
        </p:nvSpPr>
        <p:spPr bwMode="auto">
          <a:xfrm>
            <a:off x="-581373" y="1324339"/>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9" name="Grupo 8">
            <a:extLst>
              <a:ext uri="{FF2B5EF4-FFF2-40B4-BE49-F238E27FC236}">
                <a16:creationId xmlns:a16="http://schemas.microsoft.com/office/drawing/2014/main" id="{ED3C62A7-6974-9CAF-C95C-270BCF7A8F6E}"/>
              </a:ext>
            </a:extLst>
          </p:cNvPr>
          <p:cNvGrpSpPr/>
          <p:nvPr userDrawn="1"/>
        </p:nvGrpSpPr>
        <p:grpSpPr>
          <a:xfrm>
            <a:off x="8026882" y="2780626"/>
            <a:ext cx="1199268" cy="599634"/>
            <a:chOff x="5638801" y="2709863"/>
            <a:chExt cx="495300" cy="247650"/>
          </a:xfrm>
        </p:grpSpPr>
        <p:sp>
          <p:nvSpPr>
            <p:cNvPr id="10" name="Freeform 175">
              <a:extLst>
                <a:ext uri="{FF2B5EF4-FFF2-40B4-BE49-F238E27FC236}">
                  <a16:creationId xmlns:a16="http://schemas.microsoft.com/office/drawing/2014/main" id="{75DDB757-69B3-B9A5-7AD3-FFDBBCE670A0}"/>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Freeform 178">
              <a:extLst>
                <a:ext uri="{FF2B5EF4-FFF2-40B4-BE49-F238E27FC236}">
                  <a16:creationId xmlns:a16="http://schemas.microsoft.com/office/drawing/2014/main" id="{0E3AEA28-4543-E608-7138-208B1878A744}"/>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nvGrpSpPr>
          <p:cNvPr id="13" name="Grupo 12">
            <a:extLst>
              <a:ext uri="{FF2B5EF4-FFF2-40B4-BE49-F238E27FC236}">
                <a16:creationId xmlns:a16="http://schemas.microsoft.com/office/drawing/2014/main" id="{E9B987DA-A8B9-45E2-E85C-652093C6EE4D}"/>
              </a:ext>
            </a:extLst>
          </p:cNvPr>
          <p:cNvGrpSpPr/>
          <p:nvPr userDrawn="1"/>
        </p:nvGrpSpPr>
        <p:grpSpPr>
          <a:xfrm>
            <a:off x="299451" y="310078"/>
            <a:ext cx="8545096" cy="4523344"/>
            <a:chOff x="723900" y="552450"/>
            <a:chExt cx="7696200" cy="4038600"/>
          </a:xfrm>
        </p:grpSpPr>
        <p:sp>
          <p:nvSpPr>
            <p:cNvPr id="14" name="Rectángulo: esquinas redondeadas 13">
              <a:extLst>
                <a:ext uri="{FF2B5EF4-FFF2-40B4-BE49-F238E27FC236}">
                  <a16:creationId xmlns:a16="http://schemas.microsoft.com/office/drawing/2014/main" id="{4A2FF7E2-606E-1FAB-29EF-2EB24C62D635}"/>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5" name="Conector recto 14">
              <a:extLst>
                <a:ext uri="{FF2B5EF4-FFF2-40B4-BE49-F238E27FC236}">
                  <a16:creationId xmlns:a16="http://schemas.microsoft.com/office/drawing/2014/main" id="{37DB7D77-3D51-C0F2-2246-AD80AB8A6105}"/>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hasCustomPrompt="1"/>
          </p:nvPr>
        </p:nvSpPr>
        <p:spPr>
          <a:xfrm>
            <a:off x="723900" y="589879"/>
            <a:ext cx="7696200" cy="367298"/>
          </a:xfrm>
        </p:spPr>
        <p:txBody>
          <a:bodyPr/>
          <a:lstStyle>
            <a:lvl1pPr algn="ctr">
              <a:defRPr b="1">
                <a:latin typeface="+mj-lt"/>
              </a:defRPr>
            </a:lvl1pPr>
          </a:lstStyle>
          <a:p>
            <a:r>
              <a:rPr lang="es-ES" dirty="0"/>
              <a:t>HAGA CLIC PARA MODIFICAR EL ESTILO DE TÍTULO DEL PATRÓN</a:t>
            </a:r>
            <a:endParaRPr lang="en-US" dirty="0"/>
          </a:p>
        </p:txBody>
      </p:sp>
      <p:sp>
        <p:nvSpPr>
          <p:cNvPr id="3" name="Content Placeholder 2"/>
          <p:cNvSpPr>
            <a:spLocks noGrp="1"/>
          </p:cNvSpPr>
          <p:nvPr>
            <p:ph idx="1"/>
          </p:nvPr>
        </p:nvSpPr>
        <p:spPr>
          <a:xfrm>
            <a:off x="723900" y="946485"/>
            <a:ext cx="7696200" cy="2034021"/>
          </a:xfrm>
        </p:spPr>
        <p:txBody>
          <a:bodyPr>
            <a:noAutofit/>
          </a:bodyPr>
          <a:lstStyle>
            <a:lvl1pPr marL="0" indent="0" algn="l">
              <a:buNone/>
              <a:tabLst>
                <a:tab pos="2335213" algn="l"/>
              </a:tabLst>
              <a:defRPr sz="1400">
                <a:latin typeface="Candara" panose="020E0502030303020204" pitchFamily="34" charset="0"/>
              </a:defRPr>
            </a:lvl1pPr>
            <a:lvl2pPr marL="342900" indent="0" algn="l">
              <a:buNone/>
              <a:defRPr>
                <a:latin typeface="Candara" panose="020E0502030303020204" pitchFamily="34" charset="0"/>
              </a:defRPr>
            </a:lvl2pPr>
            <a:lvl3pPr marL="685800" indent="0" algn="l">
              <a:buNone/>
              <a:defRPr>
                <a:latin typeface="Candara" panose="020E0502030303020204" pitchFamily="34" charset="0"/>
              </a:defRPr>
            </a:lvl3pPr>
            <a:lvl4pPr marL="1028700" indent="0" algn="l">
              <a:buNone/>
              <a:defRPr>
                <a:latin typeface="Candara" panose="020E0502030303020204" pitchFamily="34" charset="0"/>
              </a:defRPr>
            </a:lvl4pPr>
            <a:lvl5pPr marL="1371600" indent="0" algn="l">
              <a:buNone/>
              <a:defRPr>
                <a:latin typeface="Candara" panose="020E050203030302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16791928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columns">
    <p:bg>
      <p:bgPr>
        <a:solidFill>
          <a:schemeClr val="accent2"/>
        </a:solidFill>
        <a:effectLst/>
      </p:bgPr>
    </p:bg>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E069195C-32A6-B8A9-6A7A-D60B5510E4DD}"/>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grpSp>
        <p:nvGrpSpPr>
          <p:cNvPr id="2" name="Grupo 1">
            <a:extLst>
              <a:ext uri="{FF2B5EF4-FFF2-40B4-BE49-F238E27FC236}">
                <a16:creationId xmlns:a16="http://schemas.microsoft.com/office/drawing/2014/main" id="{8AC5B578-9C65-DC19-CE10-E901CB124CF1}"/>
              </a:ext>
            </a:extLst>
          </p:cNvPr>
          <p:cNvGrpSpPr/>
          <p:nvPr userDrawn="1"/>
        </p:nvGrpSpPr>
        <p:grpSpPr>
          <a:xfrm>
            <a:off x="-318957" y="-319344"/>
            <a:ext cx="812385" cy="815360"/>
            <a:chOff x="2759075" y="2149476"/>
            <a:chExt cx="433388" cy="434975"/>
          </a:xfrm>
        </p:grpSpPr>
        <p:sp>
          <p:nvSpPr>
            <p:cNvPr id="3" name="Freeform 236">
              <a:extLst>
                <a:ext uri="{FF2B5EF4-FFF2-40B4-BE49-F238E27FC236}">
                  <a16:creationId xmlns:a16="http://schemas.microsoft.com/office/drawing/2014/main" id="{D118D3B1-7FB4-D52F-ECB8-12AFFC6361E4}"/>
                </a:ext>
              </a:extLst>
            </p:cNvPr>
            <p:cNvSpPr>
              <a:spLocks noEditPoints="1"/>
            </p:cNvSpPr>
            <p:nvPr/>
          </p:nvSpPr>
          <p:spPr bwMode="auto">
            <a:xfrm>
              <a:off x="2759075" y="2149476"/>
              <a:ext cx="433388" cy="434975"/>
            </a:xfrm>
            <a:custGeom>
              <a:avLst/>
              <a:gdLst>
                <a:gd name="T0" fmla="*/ 0 w 738"/>
                <a:gd name="T1" fmla="*/ 369 h 738"/>
                <a:gd name="T2" fmla="*/ 369 w 738"/>
                <a:gd name="T3" fmla="*/ 0 h 738"/>
                <a:gd name="T4" fmla="*/ 738 w 738"/>
                <a:gd name="T5" fmla="*/ 369 h 738"/>
                <a:gd name="T6" fmla="*/ 369 w 738"/>
                <a:gd name="T7" fmla="*/ 738 h 738"/>
                <a:gd name="T8" fmla="*/ 0 w 738"/>
                <a:gd name="T9" fmla="*/ 369 h 738"/>
                <a:gd name="T10" fmla="*/ 108 w 738"/>
                <a:gd name="T11" fmla="*/ 369 h 738"/>
                <a:gd name="T12" fmla="*/ 369 w 738"/>
                <a:gd name="T13" fmla="*/ 629 h 738"/>
                <a:gd name="T14" fmla="*/ 630 w 738"/>
                <a:gd name="T15" fmla="*/ 369 h 738"/>
                <a:gd name="T16" fmla="*/ 369 w 738"/>
                <a:gd name="T17" fmla="*/ 108 h 738"/>
                <a:gd name="T18" fmla="*/ 108 w 738"/>
                <a:gd name="T19" fmla="*/ 369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8" h="738">
                  <a:moveTo>
                    <a:pt x="0" y="369"/>
                  </a:moveTo>
                  <a:cubicBezTo>
                    <a:pt x="0" y="165"/>
                    <a:pt x="165" y="0"/>
                    <a:pt x="369" y="0"/>
                  </a:cubicBezTo>
                  <a:cubicBezTo>
                    <a:pt x="572" y="0"/>
                    <a:pt x="738" y="165"/>
                    <a:pt x="738" y="369"/>
                  </a:cubicBezTo>
                  <a:cubicBezTo>
                    <a:pt x="738" y="572"/>
                    <a:pt x="572" y="738"/>
                    <a:pt x="369" y="738"/>
                  </a:cubicBezTo>
                  <a:cubicBezTo>
                    <a:pt x="165" y="738"/>
                    <a:pt x="0" y="572"/>
                    <a:pt x="0" y="369"/>
                  </a:cubicBezTo>
                  <a:close/>
                  <a:moveTo>
                    <a:pt x="108" y="369"/>
                  </a:moveTo>
                  <a:cubicBezTo>
                    <a:pt x="108" y="513"/>
                    <a:pt x="225" y="629"/>
                    <a:pt x="369" y="629"/>
                  </a:cubicBezTo>
                  <a:cubicBezTo>
                    <a:pt x="513" y="629"/>
                    <a:pt x="630" y="513"/>
                    <a:pt x="630" y="369"/>
                  </a:cubicBezTo>
                  <a:cubicBezTo>
                    <a:pt x="630" y="224"/>
                    <a:pt x="513" y="108"/>
                    <a:pt x="369" y="108"/>
                  </a:cubicBezTo>
                  <a:cubicBezTo>
                    <a:pt x="225" y="108"/>
                    <a:pt x="108" y="224"/>
                    <a:pt x="108" y="369"/>
                  </a:cubicBezTo>
                  <a:close/>
                </a:path>
              </a:pathLst>
            </a:custGeom>
            <a:solidFill>
              <a:schemeClr val="accent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 name="Freeform 230">
              <a:extLst>
                <a:ext uri="{FF2B5EF4-FFF2-40B4-BE49-F238E27FC236}">
                  <a16:creationId xmlns:a16="http://schemas.microsoft.com/office/drawing/2014/main" id="{EC69C536-7C11-993B-C77E-39E5DF243AD7}"/>
                </a:ext>
              </a:extLst>
            </p:cNvPr>
            <p:cNvSpPr>
              <a:spLocks/>
            </p:cNvSpPr>
            <p:nvPr/>
          </p:nvSpPr>
          <p:spPr bwMode="auto">
            <a:xfrm>
              <a:off x="2936876" y="2328863"/>
              <a:ext cx="128588" cy="130175"/>
            </a:xfrm>
            <a:custGeom>
              <a:avLst/>
              <a:gdLst>
                <a:gd name="T0" fmla="*/ 173 w 220"/>
                <a:gd name="T1" fmla="*/ 35 h 221"/>
                <a:gd name="T2" fmla="*/ 185 w 220"/>
                <a:gd name="T3" fmla="*/ 174 h 221"/>
                <a:gd name="T4" fmla="*/ 46 w 220"/>
                <a:gd name="T5" fmla="*/ 185 h 221"/>
                <a:gd name="T6" fmla="*/ 35 w 220"/>
                <a:gd name="T7" fmla="*/ 47 h 221"/>
                <a:gd name="T8" fmla="*/ 173 w 220"/>
                <a:gd name="T9" fmla="*/ 35 h 221"/>
              </a:gdLst>
              <a:ahLst/>
              <a:cxnLst>
                <a:cxn ang="0">
                  <a:pos x="T0" y="T1"/>
                </a:cxn>
                <a:cxn ang="0">
                  <a:pos x="T2" y="T3"/>
                </a:cxn>
                <a:cxn ang="0">
                  <a:pos x="T4" y="T5"/>
                </a:cxn>
                <a:cxn ang="0">
                  <a:pos x="T6" y="T7"/>
                </a:cxn>
                <a:cxn ang="0">
                  <a:pos x="T8" y="T9"/>
                </a:cxn>
              </a:cxnLst>
              <a:rect l="0" t="0" r="r" b="b"/>
              <a:pathLst>
                <a:path w="220" h="221">
                  <a:moveTo>
                    <a:pt x="173" y="35"/>
                  </a:moveTo>
                  <a:cubicBezTo>
                    <a:pt x="215" y="71"/>
                    <a:pt x="220" y="133"/>
                    <a:pt x="185" y="174"/>
                  </a:cubicBezTo>
                  <a:cubicBezTo>
                    <a:pt x="150" y="216"/>
                    <a:pt x="87" y="221"/>
                    <a:pt x="46" y="185"/>
                  </a:cubicBezTo>
                  <a:cubicBezTo>
                    <a:pt x="5" y="150"/>
                    <a:pt x="0" y="88"/>
                    <a:pt x="35" y="47"/>
                  </a:cubicBezTo>
                  <a:cubicBezTo>
                    <a:pt x="70" y="5"/>
                    <a:pt x="132" y="0"/>
                    <a:pt x="173" y="35"/>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5" name="Freeform 220">
            <a:extLst>
              <a:ext uri="{FF2B5EF4-FFF2-40B4-BE49-F238E27FC236}">
                <a16:creationId xmlns:a16="http://schemas.microsoft.com/office/drawing/2014/main" id="{A523B018-3EB9-B3AB-E311-6069BF0A7327}"/>
              </a:ext>
            </a:extLst>
          </p:cNvPr>
          <p:cNvSpPr>
            <a:spLocks/>
          </p:cNvSpPr>
          <p:nvPr userDrawn="1"/>
        </p:nvSpPr>
        <p:spPr bwMode="auto">
          <a:xfrm rot="5400000">
            <a:off x="8653558" y="1434665"/>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8" name="Grupo 7">
            <a:extLst>
              <a:ext uri="{FF2B5EF4-FFF2-40B4-BE49-F238E27FC236}">
                <a16:creationId xmlns:a16="http://schemas.microsoft.com/office/drawing/2014/main" id="{1E2601FC-2D04-BC28-8A5A-808E347DCF1A}"/>
              </a:ext>
            </a:extLst>
          </p:cNvPr>
          <p:cNvGrpSpPr/>
          <p:nvPr userDrawn="1"/>
        </p:nvGrpSpPr>
        <p:grpSpPr>
          <a:xfrm>
            <a:off x="299451" y="310078"/>
            <a:ext cx="8545096" cy="4523344"/>
            <a:chOff x="723900" y="552450"/>
            <a:chExt cx="7696200" cy="4038600"/>
          </a:xfrm>
        </p:grpSpPr>
        <p:sp>
          <p:nvSpPr>
            <p:cNvPr id="9" name="Rectángulo: esquinas redondeadas 8">
              <a:extLst>
                <a:ext uri="{FF2B5EF4-FFF2-40B4-BE49-F238E27FC236}">
                  <a16:creationId xmlns:a16="http://schemas.microsoft.com/office/drawing/2014/main" id="{923D1646-97F4-2F2E-2D26-09C2945E3F3E}"/>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10" name="Conector recto 9">
              <a:extLst>
                <a:ext uri="{FF2B5EF4-FFF2-40B4-BE49-F238E27FC236}">
                  <a16:creationId xmlns:a16="http://schemas.microsoft.com/office/drawing/2014/main" id="{08A3CD22-0EB0-677B-F3A2-4562A19B6BBF}"/>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 name="Text Placeholder 2">
            <a:extLst>
              <a:ext uri="{FF2B5EF4-FFF2-40B4-BE49-F238E27FC236}">
                <a16:creationId xmlns:a16="http://schemas.microsoft.com/office/drawing/2014/main" id="{EEB61C7D-7290-AF2C-F2B8-B37E68BB2AC4}"/>
              </a:ext>
            </a:extLst>
          </p:cNvPr>
          <p:cNvSpPr>
            <a:spLocks noGrp="1"/>
          </p:cNvSpPr>
          <p:nvPr>
            <p:ph type="body" idx="1" hasCustomPrompt="1"/>
          </p:nvPr>
        </p:nvSpPr>
        <p:spPr>
          <a:xfrm>
            <a:off x="1196340" y="3153493"/>
            <a:ext cx="3253502" cy="47500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3" name="Text Placeholder 2">
            <a:extLst>
              <a:ext uri="{FF2B5EF4-FFF2-40B4-BE49-F238E27FC236}">
                <a16:creationId xmlns:a16="http://schemas.microsoft.com/office/drawing/2014/main" id="{EE7187E3-3A2B-6DD3-D916-DE0D884CD711}"/>
              </a:ext>
            </a:extLst>
          </p:cNvPr>
          <p:cNvSpPr>
            <a:spLocks noGrp="1"/>
          </p:cNvSpPr>
          <p:nvPr>
            <p:ph type="body" idx="13" hasCustomPrompt="1"/>
          </p:nvPr>
        </p:nvSpPr>
        <p:spPr>
          <a:xfrm>
            <a:off x="1196340" y="2747010"/>
            <a:ext cx="3253502" cy="395082"/>
          </a:xfrm>
        </p:spPr>
        <p:txBody>
          <a:bodyPr anchor="b">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4" name="Text Placeholder 2">
            <a:extLst>
              <a:ext uri="{FF2B5EF4-FFF2-40B4-BE49-F238E27FC236}">
                <a16:creationId xmlns:a16="http://schemas.microsoft.com/office/drawing/2014/main" id="{490B76A2-9E01-03E3-53E7-1DAFAF070B74}"/>
              </a:ext>
            </a:extLst>
          </p:cNvPr>
          <p:cNvSpPr>
            <a:spLocks noGrp="1"/>
          </p:cNvSpPr>
          <p:nvPr>
            <p:ph type="body" idx="14" hasCustomPrompt="1"/>
          </p:nvPr>
        </p:nvSpPr>
        <p:spPr>
          <a:xfrm>
            <a:off x="4700182" y="3148187"/>
            <a:ext cx="3253502" cy="475008"/>
          </a:xfrm>
        </p:spPr>
        <p:txBody>
          <a:bodyPr>
            <a:noAutofit/>
          </a:bodyPr>
          <a:lstStyle>
            <a:lvl1pPr marL="0" indent="0" algn="ctr">
              <a:buNone/>
              <a:defRPr sz="1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5" name="Text Placeholder 2">
            <a:extLst>
              <a:ext uri="{FF2B5EF4-FFF2-40B4-BE49-F238E27FC236}">
                <a16:creationId xmlns:a16="http://schemas.microsoft.com/office/drawing/2014/main" id="{CE7B32BB-BE3D-B0CA-248A-0DE194B1C153}"/>
              </a:ext>
            </a:extLst>
          </p:cNvPr>
          <p:cNvSpPr>
            <a:spLocks noGrp="1"/>
          </p:cNvSpPr>
          <p:nvPr>
            <p:ph type="body" idx="15" hasCustomPrompt="1"/>
          </p:nvPr>
        </p:nvSpPr>
        <p:spPr>
          <a:xfrm>
            <a:off x="4700182" y="2741704"/>
            <a:ext cx="3253502" cy="395082"/>
          </a:xfrm>
        </p:spPr>
        <p:txBody>
          <a:bodyPr anchor="b">
            <a:noAutofit/>
          </a:bodyPr>
          <a:lstStyle>
            <a:lvl1pPr marL="0" indent="0" algn="ctr">
              <a:buNone/>
              <a:defRPr sz="23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6" name="Title 1">
            <a:extLst>
              <a:ext uri="{FF2B5EF4-FFF2-40B4-BE49-F238E27FC236}">
                <a16:creationId xmlns:a16="http://schemas.microsoft.com/office/drawing/2014/main" id="{A9A1A716-B4DE-A740-0591-00AAA2C838D3}"/>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823529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2BFCD41F-BF1D-384F-680A-0B312130F2D3}"/>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grpSp>
        <p:nvGrpSpPr>
          <p:cNvPr id="6" name="Grupo 5">
            <a:extLst>
              <a:ext uri="{FF2B5EF4-FFF2-40B4-BE49-F238E27FC236}">
                <a16:creationId xmlns:a16="http://schemas.microsoft.com/office/drawing/2014/main" id="{9591ACFD-B26E-3403-21F2-BEBEF0F653E7}"/>
              </a:ext>
            </a:extLst>
          </p:cNvPr>
          <p:cNvGrpSpPr/>
          <p:nvPr userDrawn="1"/>
        </p:nvGrpSpPr>
        <p:grpSpPr>
          <a:xfrm>
            <a:off x="8982561" y="1860186"/>
            <a:ext cx="812385" cy="815360"/>
            <a:chOff x="2759075" y="2149476"/>
            <a:chExt cx="433388" cy="434975"/>
          </a:xfrm>
        </p:grpSpPr>
        <p:sp>
          <p:nvSpPr>
            <p:cNvPr id="10" name="Freeform 236">
              <a:extLst>
                <a:ext uri="{FF2B5EF4-FFF2-40B4-BE49-F238E27FC236}">
                  <a16:creationId xmlns:a16="http://schemas.microsoft.com/office/drawing/2014/main" id="{1335EDD7-F86C-6BA2-9037-AADFDF3FA4FF}"/>
                </a:ext>
              </a:extLst>
            </p:cNvPr>
            <p:cNvSpPr>
              <a:spLocks noEditPoints="1"/>
            </p:cNvSpPr>
            <p:nvPr/>
          </p:nvSpPr>
          <p:spPr bwMode="auto">
            <a:xfrm>
              <a:off x="2759075" y="2149476"/>
              <a:ext cx="433388" cy="434975"/>
            </a:xfrm>
            <a:custGeom>
              <a:avLst/>
              <a:gdLst>
                <a:gd name="T0" fmla="*/ 0 w 738"/>
                <a:gd name="T1" fmla="*/ 369 h 738"/>
                <a:gd name="T2" fmla="*/ 369 w 738"/>
                <a:gd name="T3" fmla="*/ 0 h 738"/>
                <a:gd name="T4" fmla="*/ 738 w 738"/>
                <a:gd name="T5" fmla="*/ 369 h 738"/>
                <a:gd name="T6" fmla="*/ 369 w 738"/>
                <a:gd name="T7" fmla="*/ 738 h 738"/>
                <a:gd name="T8" fmla="*/ 0 w 738"/>
                <a:gd name="T9" fmla="*/ 369 h 738"/>
                <a:gd name="T10" fmla="*/ 108 w 738"/>
                <a:gd name="T11" fmla="*/ 369 h 738"/>
                <a:gd name="T12" fmla="*/ 369 w 738"/>
                <a:gd name="T13" fmla="*/ 629 h 738"/>
                <a:gd name="T14" fmla="*/ 630 w 738"/>
                <a:gd name="T15" fmla="*/ 369 h 738"/>
                <a:gd name="T16" fmla="*/ 369 w 738"/>
                <a:gd name="T17" fmla="*/ 108 h 738"/>
                <a:gd name="T18" fmla="*/ 108 w 738"/>
                <a:gd name="T19" fmla="*/ 369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8" h="738">
                  <a:moveTo>
                    <a:pt x="0" y="369"/>
                  </a:moveTo>
                  <a:cubicBezTo>
                    <a:pt x="0" y="165"/>
                    <a:pt x="165" y="0"/>
                    <a:pt x="369" y="0"/>
                  </a:cubicBezTo>
                  <a:cubicBezTo>
                    <a:pt x="572" y="0"/>
                    <a:pt x="738" y="165"/>
                    <a:pt x="738" y="369"/>
                  </a:cubicBezTo>
                  <a:cubicBezTo>
                    <a:pt x="738" y="572"/>
                    <a:pt x="572" y="738"/>
                    <a:pt x="369" y="738"/>
                  </a:cubicBezTo>
                  <a:cubicBezTo>
                    <a:pt x="165" y="738"/>
                    <a:pt x="0" y="572"/>
                    <a:pt x="0" y="369"/>
                  </a:cubicBezTo>
                  <a:close/>
                  <a:moveTo>
                    <a:pt x="108" y="369"/>
                  </a:moveTo>
                  <a:cubicBezTo>
                    <a:pt x="108" y="513"/>
                    <a:pt x="225" y="629"/>
                    <a:pt x="369" y="629"/>
                  </a:cubicBezTo>
                  <a:cubicBezTo>
                    <a:pt x="513" y="629"/>
                    <a:pt x="630" y="513"/>
                    <a:pt x="630" y="369"/>
                  </a:cubicBezTo>
                  <a:cubicBezTo>
                    <a:pt x="630" y="224"/>
                    <a:pt x="513" y="108"/>
                    <a:pt x="369" y="108"/>
                  </a:cubicBezTo>
                  <a:cubicBezTo>
                    <a:pt x="225" y="108"/>
                    <a:pt x="108" y="224"/>
                    <a:pt x="108" y="369"/>
                  </a:cubicBezTo>
                  <a:close/>
                </a:path>
              </a:pathLst>
            </a:custGeom>
            <a:solidFill>
              <a:schemeClr val="accent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230">
              <a:extLst>
                <a:ext uri="{FF2B5EF4-FFF2-40B4-BE49-F238E27FC236}">
                  <a16:creationId xmlns:a16="http://schemas.microsoft.com/office/drawing/2014/main" id="{7AB8AD97-3F99-0752-E9CF-5B14B821349A}"/>
                </a:ext>
              </a:extLst>
            </p:cNvPr>
            <p:cNvSpPr>
              <a:spLocks/>
            </p:cNvSpPr>
            <p:nvPr/>
          </p:nvSpPr>
          <p:spPr bwMode="auto">
            <a:xfrm>
              <a:off x="2936876" y="2328863"/>
              <a:ext cx="128588" cy="130175"/>
            </a:xfrm>
            <a:custGeom>
              <a:avLst/>
              <a:gdLst>
                <a:gd name="T0" fmla="*/ 173 w 220"/>
                <a:gd name="T1" fmla="*/ 35 h 221"/>
                <a:gd name="T2" fmla="*/ 185 w 220"/>
                <a:gd name="T3" fmla="*/ 174 h 221"/>
                <a:gd name="T4" fmla="*/ 46 w 220"/>
                <a:gd name="T5" fmla="*/ 185 h 221"/>
                <a:gd name="T6" fmla="*/ 35 w 220"/>
                <a:gd name="T7" fmla="*/ 47 h 221"/>
                <a:gd name="T8" fmla="*/ 173 w 220"/>
                <a:gd name="T9" fmla="*/ 35 h 221"/>
              </a:gdLst>
              <a:ahLst/>
              <a:cxnLst>
                <a:cxn ang="0">
                  <a:pos x="T0" y="T1"/>
                </a:cxn>
                <a:cxn ang="0">
                  <a:pos x="T2" y="T3"/>
                </a:cxn>
                <a:cxn ang="0">
                  <a:pos x="T4" y="T5"/>
                </a:cxn>
                <a:cxn ang="0">
                  <a:pos x="T6" y="T7"/>
                </a:cxn>
                <a:cxn ang="0">
                  <a:pos x="T8" y="T9"/>
                </a:cxn>
              </a:cxnLst>
              <a:rect l="0" t="0" r="r" b="b"/>
              <a:pathLst>
                <a:path w="220" h="221">
                  <a:moveTo>
                    <a:pt x="173" y="35"/>
                  </a:moveTo>
                  <a:cubicBezTo>
                    <a:pt x="215" y="71"/>
                    <a:pt x="220" y="133"/>
                    <a:pt x="185" y="174"/>
                  </a:cubicBezTo>
                  <a:cubicBezTo>
                    <a:pt x="150" y="216"/>
                    <a:pt x="87" y="221"/>
                    <a:pt x="46" y="185"/>
                  </a:cubicBezTo>
                  <a:cubicBezTo>
                    <a:pt x="5" y="150"/>
                    <a:pt x="0" y="88"/>
                    <a:pt x="35" y="47"/>
                  </a:cubicBezTo>
                  <a:cubicBezTo>
                    <a:pt x="70" y="5"/>
                    <a:pt x="132" y="0"/>
                    <a:pt x="173" y="35"/>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3" name="Freeform 220">
            <a:extLst>
              <a:ext uri="{FF2B5EF4-FFF2-40B4-BE49-F238E27FC236}">
                <a16:creationId xmlns:a16="http://schemas.microsoft.com/office/drawing/2014/main" id="{5E5A2BD9-A255-23CC-0946-DC680109E106}"/>
              </a:ext>
            </a:extLst>
          </p:cNvPr>
          <p:cNvSpPr>
            <a:spLocks/>
          </p:cNvSpPr>
          <p:nvPr userDrawn="1"/>
        </p:nvSpPr>
        <p:spPr bwMode="auto">
          <a:xfrm rot="5400000">
            <a:off x="-254725" y="1702867"/>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 name="Grupo 6">
            <a:extLst>
              <a:ext uri="{FF2B5EF4-FFF2-40B4-BE49-F238E27FC236}">
                <a16:creationId xmlns:a16="http://schemas.microsoft.com/office/drawing/2014/main" id="{521051C5-6BF1-7E58-5162-006104AE3AAE}"/>
              </a:ext>
            </a:extLst>
          </p:cNvPr>
          <p:cNvGrpSpPr/>
          <p:nvPr userDrawn="1"/>
        </p:nvGrpSpPr>
        <p:grpSpPr>
          <a:xfrm>
            <a:off x="299452" y="310078"/>
            <a:ext cx="8545096" cy="4523344"/>
            <a:chOff x="723900" y="552450"/>
            <a:chExt cx="7696200" cy="4038600"/>
          </a:xfrm>
        </p:grpSpPr>
        <p:sp>
          <p:nvSpPr>
            <p:cNvPr id="8" name="Rectángulo: esquinas redondeadas 7">
              <a:extLst>
                <a:ext uri="{FF2B5EF4-FFF2-40B4-BE49-F238E27FC236}">
                  <a16:creationId xmlns:a16="http://schemas.microsoft.com/office/drawing/2014/main" id="{1DB57403-D33D-7FD5-1272-4AFF15A40387}"/>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6026A10C-37CC-33E2-FF5F-8AFFA4EC64D8}"/>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Title 1">
            <a:extLst>
              <a:ext uri="{FF2B5EF4-FFF2-40B4-BE49-F238E27FC236}">
                <a16:creationId xmlns:a16="http://schemas.microsoft.com/office/drawing/2014/main" id="{9C38E3CB-3CD2-D956-330A-3C426A5CF2AA}"/>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33685686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column text">
    <p:bg>
      <p:bgPr>
        <a:solidFill>
          <a:schemeClr val="accent2"/>
        </a:solidFill>
        <a:effectLst/>
      </p:bgPr>
    </p:bg>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17FAC7B-CC07-86DF-BBFF-56CF401844BF}"/>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23" name="Freeform 233">
            <a:extLst>
              <a:ext uri="{FF2B5EF4-FFF2-40B4-BE49-F238E27FC236}">
                <a16:creationId xmlns:a16="http://schemas.microsoft.com/office/drawing/2014/main" id="{A5533A0A-90B0-5788-574D-CBADABC4F14D}"/>
              </a:ext>
            </a:extLst>
          </p:cNvPr>
          <p:cNvSpPr>
            <a:spLocks/>
          </p:cNvSpPr>
          <p:nvPr userDrawn="1"/>
        </p:nvSpPr>
        <p:spPr bwMode="auto">
          <a:xfrm>
            <a:off x="8313354" y="415182"/>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4" name="Freeform 329">
            <a:extLst>
              <a:ext uri="{FF2B5EF4-FFF2-40B4-BE49-F238E27FC236}">
                <a16:creationId xmlns:a16="http://schemas.microsoft.com/office/drawing/2014/main" id="{A4927E1B-6DAD-9A91-222E-D0EF7770C880}"/>
              </a:ext>
            </a:extLst>
          </p:cNvPr>
          <p:cNvSpPr>
            <a:spLocks/>
          </p:cNvSpPr>
          <p:nvPr userDrawn="1"/>
        </p:nvSpPr>
        <p:spPr bwMode="auto">
          <a:xfrm>
            <a:off x="-336312" y="-82796"/>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18" name="Grupo 17">
            <a:extLst>
              <a:ext uri="{FF2B5EF4-FFF2-40B4-BE49-F238E27FC236}">
                <a16:creationId xmlns:a16="http://schemas.microsoft.com/office/drawing/2014/main" id="{2AED0AEE-C2DE-CBB3-8DA8-777F3558EDEB}"/>
              </a:ext>
            </a:extLst>
          </p:cNvPr>
          <p:cNvGrpSpPr/>
          <p:nvPr userDrawn="1"/>
        </p:nvGrpSpPr>
        <p:grpSpPr>
          <a:xfrm>
            <a:off x="299451" y="310078"/>
            <a:ext cx="8545096" cy="4523344"/>
            <a:chOff x="723900" y="552450"/>
            <a:chExt cx="7696200" cy="4038600"/>
          </a:xfrm>
        </p:grpSpPr>
        <p:sp>
          <p:nvSpPr>
            <p:cNvPr id="19" name="Rectángulo: esquinas redondeadas 18">
              <a:extLst>
                <a:ext uri="{FF2B5EF4-FFF2-40B4-BE49-F238E27FC236}">
                  <a16:creationId xmlns:a16="http://schemas.microsoft.com/office/drawing/2014/main" id="{64955722-9561-363B-B961-A501CE7426DA}"/>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20" name="Conector recto 19">
              <a:extLst>
                <a:ext uri="{FF2B5EF4-FFF2-40B4-BE49-F238E27FC236}">
                  <a16:creationId xmlns:a16="http://schemas.microsoft.com/office/drawing/2014/main" id="{3E542650-A203-5AC9-6A85-5D4D414D6B31}"/>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Content Placeholder 3">
            <a:extLst>
              <a:ext uri="{FF2B5EF4-FFF2-40B4-BE49-F238E27FC236}">
                <a16:creationId xmlns:a16="http://schemas.microsoft.com/office/drawing/2014/main" id="{2BF932CF-1609-2457-E2B6-8522FDD5DFB7}"/>
              </a:ext>
            </a:extLst>
          </p:cNvPr>
          <p:cNvSpPr>
            <a:spLocks noGrp="1"/>
          </p:cNvSpPr>
          <p:nvPr>
            <p:ph sz="half" idx="2" hasCustomPrompt="1"/>
          </p:nvPr>
        </p:nvSpPr>
        <p:spPr>
          <a:xfrm>
            <a:off x="920975" y="1624255"/>
            <a:ext cx="4129454" cy="2198882"/>
          </a:xfrm>
        </p:spPr>
        <p:txBody>
          <a:bodyPr>
            <a:noAutofit/>
          </a:bodyPr>
          <a:lstStyle>
            <a:lvl1pPr marL="0" indent="0">
              <a:buNone/>
              <a:defRPr sz="1600"/>
            </a:lvl1pPr>
            <a:lvl2pPr>
              <a:defRPr sz="16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itle 1">
            <a:extLst>
              <a:ext uri="{FF2B5EF4-FFF2-40B4-BE49-F238E27FC236}">
                <a16:creationId xmlns:a16="http://schemas.microsoft.com/office/drawing/2014/main" id="{81674055-6D5B-F432-A13B-57B7BD9BE4A6}"/>
              </a:ext>
            </a:extLst>
          </p:cNvPr>
          <p:cNvSpPr>
            <a:spLocks noGrp="1"/>
          </p:cNvSpPr>
          <p:nvPr>
            <p:ph type="title" hasCustomPrompt="1"/>
          </p:nvPr>
        </p:nvSpPr>
        <p:spPr>
          <a:xfrm>
            <a:off x="723900" y="589879"/>
            <a:ext cx="7696200" cy="367298"/>
          </a:xfrm>
        </p:spPr>
        <p:txBody>
          <a:bodyPr>
            <a:noAutofit/>
          </a:bodyPr>
          <a:lstStyle>
            <a:lvl1pPr algn="ctr">
              <a:defRPr sz="3000" b="1">
                <a:latin typeface="+mj-lt"/>
              </a:defRPr>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31259315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ain point">
    <p:bg>
      <p:bgPr>
        <a:solidFill>
          <a:schemeClr val="accent2"/>
        </a:solidFill>
        <a:effectLst/>
      </p:bgPr>
    </p:bg>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E05EF661-8672-7823-0C66-6941C18F9287}"/>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grpSp>
        <p:nvGrpSpPr>
          <p:cNvPr id="3" name="Grupo 2">
            <a:extLst>
              <a:ext uri="{FF2B5EF4-FFF2-40B4-BE49-F238E27FC236}">
                <a16:creationId xmlns:a16="http://schemas.microsoft.com/office/drawing/2014/main" id="{52B71456-9946-FD31-62AF-3DF51B945228}"/>
              </a:ext>
            </a:extLst>
          </p:cNvPr>
          <p:cNvGrpSpPr/>
          <p:nvPr userDrawn="1"/>
        </p:nvGrpSpPr>
        <p:grpSpPr>
          <a:xfrm>
            <a:off x="299451" y="310078"/>
            <a:ext cx="8545096" cy="4523344"/>
            <a:chOff x="723900" y="552450"/>
            <a:chExt cx="7696200" cy="4038600"/>
          </a:xfrm>
        </p:grpSpPr>
        <p:sp>
          <p:nvSpPr>
            <p:cNvPr id="4" name="Rectángulo: esquinas redondeadas 3">
              <a:extLst>
                <a:ext uri="{FF2B5EF4-FFF2-40B4-BE49-F238E27FC236}">
                  <a16:creationId xmlns:a16="http://schemas.microsoft.com/office/drawing/2014/main" id="{4990EF35-6CE1-790D-E1B0-7BFAE1AF15DC}"/>
                </a:ext>
              </a:extLst>
            </p:cNvPr>
            <p:cNvSpPr/>
            <p:nvPr/>
          </p:nvSpPr>
          <p:spPr>
            <a:xfrm>
              <a:off x="723900" y="552450"/>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5" name="Conector recto 4">
              <a:extLst>
                <a:ext uri="{FF2B5EF4-FFF2-40B4-BE49-F238E27FC236}">
                  <a16:creationId xmlns:a16="http://schemas.microsoft.com/office/drawing/2014/main" id="{FFBA44A1-F3DE-23C9-5423-0BDC27D84206}"/>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Title 1">
            <a:extLst>
              <a:ext uri="{FF2B5EF4-FFF2-40B4-BE49-F238E27FC236}">
                <a16:creationId xmlns:a16="http://schemas.microsoft.com/office/drawing/2014/main" id="{D809043F-2CB1-4697-ADC0-1A4B5CEE02B4}"/>
              </a:ext>
            </a:extLst>
          </p:cNvPr>
          <p:cNvSpPr>
            <a:spLocks noGrp="1"/>
          </p:cNvSpPr>
          <p:nvPr>
            <p:ph type="title"/>
          </p:nvPr>
        </p:nvSpPr>
        <p:spPr>
          <a:xfrm>
            <a:off x="628650" y="1243260"/>
            <a:ext cx="7886700" cy="2656981"/>
          </a:xfrm>
        </p:spPr>
        <p:txBody>
          <a:bodyPr/>
          <a:lstStyle>
            <a:lvl1pPr algn="ctr">
              <a:defRPr b="1"/>
            </a:lvl1pPr>
          </a:lstStyle>
          <a:p>
            <a:r>
              <a:rPr lang="en-US"/>
              <a:t>Click to edit Master title style</a:t>
            </a:r>
          </a:p>
        </p:txBody>
      </p:sp>
    </p:spTree>
    <p:extLst>
      <p:ext uri="{BB962C8B-B14F-4D97-AF65-F5344CB8AC3E}">
        <p14:creationId xmlns:p14="http://schemas.microsoft.com/office/powerpoint/2010/main" val="9146040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and description">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E843DFDB-774C-A2D7-3AB6-CE2EDA45C3F2}"/>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6" name="Rectángulo: esquinas redondeadas 5">
            <a:extLst>
              <a:ext uri="{FF2B5EF4-FFF2-40B4-BE49-F238E27FC236}">
                <a16:creationId xmlns:a16="http://schemas.microsoft.com/office/drawing/2014/main" id="{1089E59D-B444-99E3-EDFC-23595B53E84F}"/>
              </a:ext>
            </a:extLst>
          </p:cNvPr>
          <p:cNvSpPr/>
          <p:nvPr userDrawn="1"/>
        </p:nvSpPr>
        <p:spPr>
          <a:xfrm>
            <a:off x="402779" y="408559"/>
            <a:ext cx="8531221" cy="4524058"/>
          </a:xfrm>
          <a:prstGeom prst="roundRect">
            <a:avLst>
              <a:gd name="adj" fmla="val 6817"/>
            </a:avLst>
          </a:prstGeom>
          <a:solidFill>
            <a:schemeClr val="accent3"/>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7" name="Grupo 6">
            <a:extLst>
              <a:ext uri="{FF2B5EF4-FFF2-40B4-BE49-F238E27FC236}">
                <a16:creationId xmlns:a16="http://schemas.microsoft.com/office/drawing/2014/main" id="{79C80A07-ED75-B654-F721-42D9196C5F8E}"/>
              </a:ext>
            </a:extLst>
          </p:cNvPr>
          <p:cNvGrpSpPr/>
          <p:nvPr userDrawn="1"/>
        </p:nvGrpSpPr>
        <p:grpSpPr>
          <a:xfrm>
            <a:off x="307869" y="205910"/>
            <a:ext cx="8548927" cy="4523344"/>
            <a:chOff x="711402" y="543517"/>
            <a:chExt cx="7699650" cy="4038600"/>
          </a:xfrm>
        </p:grpSpPr>
        <p:sp>
          <p:nvSpPr>
            <p:cNvPr id="8" name="Rectángulo: esquinas redondeadas 7">
              <a:extLst>
                <a:ext uri="{FF2B5EF4-FFF2-40B4-BE49-F238E27FC236}">
                  <a16:creationId xmlns:a16="http://schemas.microsoft.com/office/drawing/2014/main" id="{ED034BAD-1D8A-83DA-3040-B5DB887D62B0}"/>
                </a:ext>
              </a:extLst>
            </p:cNvPr>
            <p:cNvSpPr/>
            <p:nvPr/>
          </p:nvSpPr>
          <p:spPr>
            <a:xfrm>
              <a:off x="711402" y="543517"/>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9" name="Conector recto 8">
              <a:extLst>
                <a:ext uri="{FF2B5EF4-FFF2-40B4-BE49-F238E27FC236}">
                  <a16:creationId xmlns:a16="http://schemas.microsoft.com/office/drawing/2014/main" id="{208A3600-0508-BCD1-A123-8282D444E898}"/>
                </a:ext>
              </a:extLst>
            </p:cNvPr>
            <p:cNvCxnSpPr/>
            <p:nvPr/>
          </p:nvCxnSpPr>
          <p:spPr>
            <a:xfrm>
              <a:off x="714852"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Freeform 235">
            <a:extLst>
              <a:ext uri="{FF2B5EF4-FFF2-40B4-BE49-F238E27FC236}">
                <a16:creationId xmlns:a16="http://schemas.microsoft.com/office/drawing/2014/main" id="{93D5381F-FD8E-ED7A-532C-302521DA9567}"/>
              </a:ext>
            </a:extLst>
          </p:cNvPr>
          <p:cNvSpPr>
            <a:spLocks/>
          </p:cNvSpPr>
          <p:nvPr userDrawn="1"/>
        </p:nvSpPr>
        <p:spPr bwMode="auto">
          <a:xfrm>
            <a:off x="5955937" y="-55897"/>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 name="Text Placeholder 3">
            <a:extLst>
              <a:ext uri="{FF2B5EF4-FFF2-40B4-BE49-F238E27FC236}">
                <a16:creationId xmlns:a16="http://schemas.microsoft.com/office/drawing/2014/main" id="{286EE4EA-42B6-30A6-F2B6-D67D49CB9ED5}"/>
              </a:ext>
            </a:extLst>
          </p:cNvPr>
          <p:cNvSpPr>
            <a:spLocks noGrp="1"/>
          </p:cNvSpPr>
          <p:nvPr>
            <p:ph type="body" sz="half" idx="2"/>
          </p:nvPr>
        </p:nvSpPr>
        <p:spPr>
          <a:xfrm>
            <a:off x="913590" y="2571672"/>
            <a:ext cx="4607446" cy="1596467"/>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dirty="0"/>
              <a:t>Haga clic para modificar los estilos de texto del patrón</a:t>
            </a:r>
          </a:p>
        </p:txBody>
      </p:sp>
      <p:sp>
        <p:nvSpPr>
          <p:cNvPr id="3" name="Text Placeholder 2">
            <a:extLst>
              <a:ext uri="{FF2B5EF4-FFF2-40B4-BE49-F238E27FC236}">
                <a16:creationId xmlns:a16="http://schemas.microsoft.com/office/drawing/2014/main" id="{F82B7D23-E1BB-CBC3-D14A-004A1D698E87}"/>
              </a:ext>
            </a:extLst>
          </p:cNvPr>
          <p:cNvSpPr>
            <a:spLocks noGrp="1"/>
          </p:cNvSpPr>
          <p:nvPr>
            <p:ph type="body" idx="14" hasCustomPrompt="1"/>
          </p:nvPr>
        </p:nvSpPr>
        <p:spPr>
          <a:xfrm>
            <a:off x="913590" y="1923530"/>
            <a:ext cx="4607446" cy="723354"/>
          </a:xfrm>
        </p:spPr>
        <p:txBody>
          <a:bodyPr anchor="ctr">
            <a:noAutofit/>
          </a:bodyPr>
          <a:lstStyle>
            <a:lvl1pPr marL="0" indent="0" algn="l">
              <a:buNone/>
              <a:defRPr sz="4000" b="1">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94931253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g number">
    <p:bg>
      <p:bgPr>
        <a:solidFill>
          <a:schemeClr val="accent2"/>
        </a:solidFill>
        <a:effectLst/>
      </p:bgPr>
    </p:bg>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F7B24DCD-5409-16A2-A4E6-D8C388FD8959}"/>
              </a:ext>
            </a:extLst>
          </p:cNvPr>
          <p:cNvPicPr>
            <a:picLocks noChangeAspect="1"/>
          </p:cNvPicPr>
          <p:nvPr userDrawn="1"/>
        </p:nvPicPr>
        <p:blipFill>
          <a:blip r:embed="rId2">
            <a:alphaModFix amt="56000"/>
            <a:extLst>
              <a:ext uri="{28A0092B-C50C-407E-A947-70E740481C1C}">
                <a14:useLocalDpi xmlns:a14="http://schemas.microsoft.com/office/drawing/2010/main" val="0"/>
              </a:ext>
            </a:extLst>
          </a:blip>
          <a:stretch>
            <a:fillRect/>
          </a:stretch>
        </p:blipFill>
        <p:spPr>
          <a:xfrm>
            <a:off x="-20663" y="-25831"/>
            <a:ext cx="9205992" cy="5207431"/>
          </a:xfrm>
          <a:prstGeom prst="rect">
            <a:avLst/>
          </a:prstGeom>
          <a:effectLst>
            <a:outerShdw dist="50800" sx="1000" sy="1000" algn="ctr" rotWithShape="0">
              <a:srgbClr val="000000"/>
            </a:outerShdw>
          </a:effectLst>
        </p:spPr>
      </p:pic>
      <p:sp>
        <p:nvSpPr>
          <p:cNvPr id="8" name="Rectángulo: esquinas redondeadas 7">
            <a:extLst>
              <a:ext uri="{FF2B5EF4-FFF2-40B4-BE49-F238E27FC236}">
                <a16:creationId xmlns:a16="http://schemas.microsoft.com/office/drawing/2014/main" id="{B234BF4F-518E-DE95-2968-3DF13040CC65}"/>
              </a:ext>
            </a:extLst>
          </p:cNvPr>
          <p:cNvSpPr/>
          <p:nvPr userDrawn="1"/>
        </p:nvSpPr>
        <p:spPr>
          <a:xfrm>
            <a:off x="506099" y="517045"/>
            <a:ext cx="8531221" cy="4524058"/>
          </a:xfrm>
          <a:prstGeom prst="roundRect">
            <a:avLst>
              <a:gd name="adj" fmla="val 6817"/>
            </a:avLst>
          </a:prstGeom>
          <a:solidFill>
            <a:schemeClr val="bg2"/>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0" name="Rectángulo: esquinas redondeadas 9">
            <a:extLst>
              <a:ext uri="{FF2B5EF4-FFF2-40B4-BE49-F238E27FC236}">
                <a16:creationId xmlns:a16="http://schemas.microsoft.com/office/drawing/2014/main" id="{803CD078-C076-E827-6A6D-D2594115BA8F}"/>
              </a:ext>
            </a:extLst>
          </p:cNvPr>
          <p:cNvSpPr/>
          <p:nvPr userDrawn="1"/>
        </p:nvSpPr>
        <p:spPr>
          <a:xfrm>
            <a:off x="402779" y="408559"/>
            <a:ext cx="8531221" cy="4524058"/>
          </a:xfrm>
          <a:prstGeom prst="roundRect">
            <a:avLst>
              <a:gd name="adj" fmla="val 6817"/>
            </a:avLst>
          </a:prstGeom>
          <a:solidFill>
            <a:schemeClr val="accent3"/>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sp>
        <p:nvSpPr>
          <p:cNvPr id="11" name="Rectángulo: esquinas redondeadas 10">
            <a:extLst>
              <a:ext uri="{FF2B5EF4-FFF2-40B4-BE49-F238E27FC236}">
                <a16:creationId xmlns:a16="http://schemas.microsoft.com/office/drawing/2014/main" id="{16755367-36C7-6F00-3FF6-DF65964F3ED8}"/>
              </a:ext>
            </a:extLst>
          </p:cNvPr>
          <p:cNvSpPr/>
          <p:nvPr userDrawn="1"/>
        </p:nvSpPr>
        <p:spPr>
          <a:xfrm>
            <a:off x="299451" y="310078"/>
            <a:ext cx="8531221" cy="4524058"/>
          </a:xfrm>
          <a:prstGeom prst="roundRect">
            <a:avLst>
              <a:gd name="adj" fmla="val 6817"/>
            </a:avLst>
          </a:prstGeom>
          <a:solidFill>
            <a:schemeClr val="accent4"/>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3" name="Grupo 2">
            <a:extLst>
              <a:ext uri="{FF2B5EF4-FFF2-40B4-BE49-F238E27FC236}">
                <a16:creationId xmlns:a16="http://schemas.microsoft.com/office/drawing/2014/main" id="{37330A5E-7602-E01D-5B6B-DB5B219E47F7}"/>
              </a:ext>
            </a:extLst>
          </p:cNvPr>
          <p:cNvGrpSpPr/>
          <p:nvPr userDrawn="1"/>
        </p:nvGrpSpPr>
        <p:grpSpPr>
          <a:xfrm>
            <a:off x="285576" y="300073"/>
            <a:ext cx="8558973" cy="4523344"/>
            <a:chOff x="711402" y="543517"/>
            <a:chExt cx="7708698" cy="4038600"/>
          </a:xfrm>
        </p:grpSpPr>
        <p:sp>
          <p:nvSpPr>
            <p:cNvPr id="4" name="Rectángulo: esquinas redondeadas 3">
              <a:extLst>
                <a:ext uri="{FF2B5EF4-FFF2-40B4-BE49-F238E27FC236}">
                  <a16:creationId xmlns:a16="http://schemas.microsoft.com/office/drawing/2014/main" id="{BAB2852E-7A04-1EFA-54B0-7B7B8C9474C6}"/>
                </a:ext>
              </a:extLst>
            </p:cNvPr>
            <p:cNvSpPr/>
            <p:nvPr/>
          </p:nvSpPr>
          <p:spPr>
            <a:xfrm>
              <a:off x="711402" y="543517"/>
              <a:ext cx="7696200" cy="4038600"/>
            </a:xfrm>
            <a:prstGeom prst="roundRect">
              <a:avLst>
                <a:gd name="adj" fmla="val 6817"/>
              </a:avLst>
            </a:prstGeom>
            <a:solidFill>
              <a:schemeClr val="accent5"/>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cxnSp>
          <p:nvCxnSpPr>
            <p:cNvPr id="5" name="Conector recto 4">
              <a:extLst>
                <a:ext uri="{FF2B5EF4-FFF2-40B4-BE49-F238E27FC236}">
                  <a16:creationId xmlns:a16="http://schemas.microsoft.com/office/drawing/2014/main" id="{3C04943C-3234-0DB8-6856-4FEE6ACD23D9}"/>
                </a:ext>
              </a:extLst>
            </p:cNvPr>
            <p:cNvCxnSpPr/>
            <p:nvPr/>
          </p:nvCxnSpPr>
          <p:spPr>
            <a:xfrm>
              <a:off x="723900" y="1080005"/>
              <a:ext cx="7696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Title 1">
            <a:extLst>
              <a:ext uri="{FF2B5EF4-FFF2-40B4-BE49-F238E27FC236}">
                <a16:creationId xmlns:a16="http://schemas.microsoft.com/office/drawing/2014/main" id="{A138118C-7525-42C5-83E9-649111189F8A}"/>
              </a:ext>
            </a:extLst>
          </p:cNvPr>
          <p:cNvSpPr>
            <a:spLocks noGrp="1"/>
          </p:cNvSpPr>
          <p:nvPr>
            <p:ph type="title" hasCustomPrompt="1"/>
          </p:nvPr>
        </p:nvSpPr>
        <p:spPr>
          <a:xfrm>
            <a:off x="1609241" y="1965962"/>
            <a:ext cx="5925517" cy="1320255"/>
          </a:xfrm>
        </p:spPr>
        <p:txBody>
          <a:bodyPr anchor="ctr">
            <a:noAutofit/>
          </a:bodyPr>
          <a:lstStyle>
            <a:lvl1pPr algn="ctr">
              <a:defRPr sz="10000" b="1">
                <a:solidFill>
                  <a:schemeClr val="tx1"/>
                </a:solidFill>
                <a:latin typeface="+mj-lt"/>
              </a:defRPr>
            </a:lvl1pPr>
          </a:lstStyle>
          <a:p>
            <a:r>
              <a:rPr lang="en-US" dirty="0"/>
              <a:t>Click to edit Master title style</a:t>
            </a:r>
          </a:p>
        </p:txBody>
      </p:sp>
      <p:sp>
        <p:nvSpPr>
          <p:cNvPr id="9" name="Text Placeholder 2">
            <a:extLst>
              <a:ext uri="{FF2B5EF4-FFF2-40B4-BE49-F238E27FC236}">
                <a16:creationId xmlns:a16="http://schemas.microsoft.com/office/drawing/2014/main" id="{7B2A1BE7-6AE5-51FA-0C68-CE4773835CCF}"/>
              </a:ext>
            </a:extLst>
          </p:cNvPr>
          <p:cNvSpPr>
            <a:spLocks noGrp="1"/>
          </p:cNvSpPr>
          <p:nvPr>
            <p:ph type="body" idx="1" hasCustomPrompt="1"/>
          </p:nvPr>
        </p:nvSpPr>
        <p:spPr>
          <a:xfrm>
            <a:off x="1972896" y="3019520"/>
            <a:ext cx="5198206" cy="543904"/>
          </a:xfrm>
        </p:spPr>
        <p:txBody>
          <a:bodyPr>
            <a:no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 name="Freeform 235">
            <a:extLst>
              <a:ext uri="{FF2B5EF4-FFF2-40B4-BE49-F238E27FC236}">
                <a16:creationId xmlns:a16="http://schemas.microsoft.com/office/drawing/2014/main" id="{41961478-F470-85E5-D647-A09BE58F9F43}"/>
              </a:ext>
            </a:extLst>
          </p:cNvPr>
          <p:cNvSpPr>
            <a:spLocks/>
          </p:cNvSpPr>
          <p:nvPr userDrawn="1"/>
        </p:nvSpPr>
        <p:spPr bwMode="auto">
          <a:xfrm>
            <a:off x="5955937" y="-55897"/>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17999936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1117616401"/>
      </p:ext>
    </p:extLst>
  </p:cSld>
  <p:clrMap bg1="lt1" tx1="dk1" bg2="lt2" tx2="dk2" accent1="accent1" accent2="accent2" accent3="accent3" accent4="accent4" accent5="accent5" accent6="accent6" hlink="hlink" folHlink="folHlink"/>
  <p:sldLayoutIdLst>
    <p:sldLayoutId id="2147483734" r:id="rId1"/>
    <p:sldLayoutId id="2147483736" r:id="rId2"/>
    <p:sldLayoutId id="2147483772" r:id="rId3"/>
    <p:sldLayoutId id="2147483760" r:id="rId4"/>
    <p:sldLayoutId id="2147483739" r:id="rId5"/>
    <p:sldLayoutId id="2147483774" r:id="rId6"/>
    <p:sldLayoutId id="2147483775" r:id="rId7"/>
    <p:sldLayoutId id="2147483776" r:id="rId8"/>
    <p:sldLayoutId id="2147483777" r:id="rId9"/>
    <p:sldLayoutId id="2147483740" r:id="rId10"/>
    <p:sldLayoutId id="2147483765" r:id="rId11"/>
    <p:sldLayoutId id="2147483778" r:id="rId12"/>
    <p:sldLayoutId id="2147483779" r:id="rId13"/>
    <p:sldLayoutId id="2147483780" r:id="rId14"/>
    <p:sldLayoutId id="2147483770" r:id="rId15"/>
    <p:sldLayoutId id="2147483773" r:id="rId16"/>
    <p:sldLayoutId id="2147483769" r:id="rId17"/>
    <p:sldLayoutId id="2147483768" r:id="rId18"/>
    <p:sldLayoutId id="2147483781" r:id="rId19"/>
    <p:sldLayoutId id="2147483771" r:id="rId20"/>
    <p:sldLayoutId id="2147483782" r:id="rId21"/>
    <p:sldLayoutId id="2147483783" r:id="rId2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com/shorts/J0V7kUt5vLA" TargetMode="External"/><Relationship Id="rId2" Type="http://schemas.openxmlformats.org/officeDocument/2006/relationships/slideLayout" Target="../slideLayouts/slideLayout12.xml"/><Relationship Id="rId1" Type="http://schemas.openxmlformats.org/officeDocument/2006/relationships/video" Target="https://www.youtube.com/embed/k-tTcRfiS0c?feature=oembed" TargetMode="External"/><Relationship Id="rId5" Type="http://schemas.openxmlformats.org/officeDocument/2006/relationships/image" Target="../media/image3.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upo 53">
            <a:extLst>
              <a:ext uri="{FF2B5EF4-FFF2-40B4-BE49-F238E27FC236}">
                <a16:creationId xmlns:a16="http://schemas.microsoft.com/office/drawing/2014/main" id="{355239E8-34D0-11EF-B4B2-69EBF8949C7A}"/>
              </a:ext>
            </a:extLst>
          </p:cNvPr>
          <p:cNvGrpSpPr/>
          <p:nvPr/>
        </p:nvGrpSpPr>
        <p:grpSpPr>
          <a:xfrm>
            <a:off x="1418887" y="-92684"/>
            <a:ext cx="1199268" cy="599634"/>
            <a:chOff x="5638801" y="2709863"/>
            <a:chExt cx="495300" cy="247650"/>
          </a:xfrm>
        </p:grpSpPr>
        <p:sp>
          <p:nvSpPr>
            <p:cNvPr id="55" name="Freeform 175">
              <a:extLst>
                <a:ext uri="{FF2B5EF4-FFF2-40B4-BE49-F238E27FC236}">
                  <a16:creationId xmlns:a16="http://schemas.microsoft.com/office/drawing/2014/main" id="{4E092CCA-A0E6-A590-E1D2-66ACE39B6592}"/>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58" name="Freeform 178">
              <a:extLst>
                <a:ext uri="{FF2B5EF4-FFF2-40B4-BE49-F238E27FC236}">
                  <a16:creationId xmlns:a16="http://schemas.microsoft.com/office/drawing/2014/main" id="{73E5C0FD-947B-6EB6-8B6D-8AE6C32A24CD}"/>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2" name="Title 1">
            <a:extLst>
              <a:ext uri="{FF2B5EF4-FFF2-40B4-BE49-F238E27FC236}">
                <a16:creationId xmlns:a16="http://schemas.microsoft.com/office/drawing/2014/main" id="{A34BEBE0-30E7-49E4-A816-DCA7EB6618A7}"/>
              </a:ext>
            </a:extLst>
          </p:cNvPr>
          <p:cNvSpPr>
            <a:spLocks noGrp="1"/>
          </p:cNvSpPr>
          <p:nvPr>
            <p:ph type="ctrTitle"/>
          </p:nvPr>
        </p:nvSpPr>
        <p:spPr/>
        <p:txBody>
          <a:bodyPr>
            <a:noAutofit/>
          </a:bodyPr>
          <a:lstStyle/>
          <a:p>
            <a:pPr>
              <a:lnSpc>
                <a:spcPct val="100000"/>
              </a:lnSpc>
            </a:pPr>
            <a:r>
              <a:rPr lang="es-ES" sz="4000" dirty="0"/>
              <a:t> PROGRAMACIÓN </a:t>
            </a:r>
            <a:r>
              <a:rPr lang="es-ES" dirty="0"/>
              <a:t>EN </a:t>
            </a:r>
            <a:br>
              <a:rPr lang="es-ES" dirty="0"/>
            </a:br>
            <a:r>
              <a:rPr lang="es-ES" dirty="0"/>
              <a:t>MADE CODE</a:t>
            </a:r>
            <a:endParaRPr lang="en-US" sz="4000" dirty="0"/>
          </a:p>
        </p:txBody>
      </p:sp>
      <p:sp>
        <p:nvSpPr>
          <p:cNvPr id="3" name="Subtitle 2">
            <a:extLst>
              <a:ext uri="{FF2B5EF4-FFF2-40B4-BE49-F238E27FC236}">
                <a16:creationId xmlns:a16="http://schemas.microsoft.com/office/drawing/2014/main" id="{6600CBEA-0FC4-4517-9DF7-3E1CB1F7762B}"/>
              </a:ext>
            </a:extLst>
          </p:cNvPr>
          <p:cNvSpPr>
            <a:spLocks noGrp="1"/>
          </p:cNvSpPr>
          <p:nvPr>
            <p:ph type="subTitle" idx="1"/>
          </p:nvPr>
        </p:nvSpPr>
        <p:spPr/>
        <p:txBody>
          <a:bodyPr>
            <a:normAutofit/>
          </a:bodyPr>
          <a:lstStyle/>
          <a:p>
            <a:r>
              <a:rPr lang="es-ES" dirty="0">
                <a:latin typeface="Source Sans Pro" panose="020B0503030403020204" pitchFamily="34" charset="0"/>
              </a:rPr>
              <a:t>Docente: Sandra Acosta </a:t>
            </a:r>
            <a:endParaRPr lang="en-US" dirty="0">
              <a:latin typeface="Source Sans Pro" panose="020B0503030403020204" pitchFamily="34" charset="0"/>
            </a:endParaRPr>
          </a:p>
        </p:txBody>
      </p:sp>
      <p:sp>
        <p:nvSpPr>
          <p:cNvPr id="13" name="Elipse 12">
            <a:extLst>
              <a:ext uri="{FF2B5EF4-FFF2-40B4-BE49-F238E27FC236}">
                <a16:creationId xmlns:a16="http://schemas.microsoft.com/office/drawing/2014/main" id="{4679BEE8-18EF-4611-7A17-1252DD970B1D}"/>
              </a:ext>
            </a:extLst>
          </p:cNvPr>
          <p:cNvSpPr/>
          <p:nvPr/>
        </p:nvSpPr>
        <p:spPr>
          <a:xfrm flipH="1">
            <a:off x="1143803" y="644615"/>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Elipse 13">
            <a:extLst>
              <a:ext uri="{FF2B5EF4-FFF2-40B4-BE49-F238E27FC236}">
                <a16:creationId xmlns:a16="http://schemas.microsoft.com/office/drawing/2014/main" id="{13FCAC9C-FA98-C5FB-2101-AC249E7987F9}"/>
              </a:ext>
            </a:extLst>
          </p:cNvPr>
          <p:cNvSpPr/>
          <p:nvPr/>
        </p:nvSpPr>
        <p:spPr>
          <a:xfrm flipH="1">
            <a:off x="1383816" y="644615"/>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15" name="Elipse 14">
            <a:extLst>
              <a:ext uri="{FF2B5EF4-FFF2-40B4-BE49-F238E27FC236}">
                <a16:creationId xmlns:a16="http://schemas.microsoft.com/office/drawing/2014/main" id="{9C16D5E1-AA1C-F64E-B8FC-BEC96B8E69D8}"/>
              </a:ext>
            </a:extLst>
          </p:cNvPr>
          <p:cNvSpPr/>
          <p:nvPr/>
        </p:nvSpPr>
        <p:spPr>
          <a:xfrm flipH="1">
            <a:off x="1623829" y="644615"/>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16" name="Rectángulo: esquinas redondeadas 15">
            <a:extLst>
              <a:ext uri="{FF2B5EF4-FFF2-40B4-BE49-F238E27FC236}">
                <a16:creationId xmlns:a16="http://schemas.microsoft.com/office/drawing/2014/main" id="{5C720D0D-D160-5ACC-D62E-B9C4A204098F}"/>
              </a:ext>
            </a:extLst>
          </p:cNvPr>
          <p:cNvSpPr/>
          <p:nvPr/>
        </p:nvSpPr>
        <p:spPr>
          <a:xfrm>
            <a:off x="2032782" y="3386432"/>
            <a:ext cx="5078436" cy="466811"/>
          </a:xfrm>
          <a:prstGeom prst="roundRect">
            <a:avLst>
              <a:gd name="adj" fmla="val 14685"/>
            </a:avLst>
          </a:prstGeom>
          <a:no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dirty="0"/>
          </a:p>
        </p:txBody>
      </p:sp>
      <p:grpSp>
        <p:nvGrpSpPr>
          <p:cNvPr id="25" name="Grupo 24">
            <a:extLst>
              <a:ext uri="{FF2B5EF4-FFF2-40B4-BE49-F238E27FC236}">
                <a16:creationId xmlns:a16="http://schemas.microsoft.com/office/drawing/2014/main" id="{AFA4F046-E0F6-C98A-F77C-E4F0ED346C6F}"/>
              </a:ext>
            </a:extLst>
          </p:cNvPr>
          <p:cNvGrpSpPr/>
          <p:nvPr/>
        </p:nvGrpSpPr>
        <p:grpSpPr>
          <a:xfrm>
            <a:off x="874596" y="980310"/>
            <a:ext cx="812385" cy="815360"/>
            <a:chOff x="2759075" y="2149476"/>
            <a:chExt cx="433388" cy="434975"/>
          </a:xfrm>
        </p:grpSpPr>
        <p:sp>
          <p:nvSpPr>
            <p:cNvPr id="26" name="Freeform 236">
              <a:extLst>
                <a:ext uri="{FF2B5EF4-FFF2-40B4-BE49-F238E27FC236}">
                  <a16:creationId xmlns:a16="http://schemas.microsoft.com/office/drawing/2014/main" id="{E6E80288-EFB2-279E-F261-563450770BEF}"/>
                </a:ext>
              </a:extLst>
            </p:cNvPr>
            <p:cNvSpPr>
              <a:spLocks noEditPoints="1"/>
            </p:cNvSpPr>
            <p:nvPr/>
          </p:nvSpPr>
          <p:spPr bwMode="auto">
            <a:xfrm>
              <a:off x="2759075" y="2149476"/>
              <a:ext cx="433388" cy="434975"/>
            </a:xfrm>
            <a:custGeom>
              <a:avLst/>
              <a:gdLst>
                <a:gd name="T0" fmla="*/ 0 w 738"/>
                <a:gd name="T1" fmla="*/ 369 h 738"/>
                <a:gd name="T2" fmla="*/ 369 w 738"/>
                <a:gd name="T3" fmla="*/ 0 h 738"/>
                <a:gd name="T4" fmla="*/ 738 w 738"/>
                <a:gd name="T5" fmla="*/ 369 h 738"/>
                <a:gd name="T6" fmla="*/ 369 w 738"/>
                <a:gd name="T7" fmla="*/ 738 h 738"/>
                <a:gd name="T8" fmla="*/ 0 w 738"/>
                <a:gd name="T9" fmla="*/ 369 h 738"/>
                <a:gd name="T10" fmla="*/ 108 w 738"/>
                <a:gd name="T11" fmla="*/ 369 h 738"/>
                <a:gd name="T12" fmla="*/ 369 w 738"/>
                <a:gd name="T13" fmla="*/ 629 h 738"/>
                <a:gd name="T14" fmla="*/ 630 w 738"/>
                <a:gd name="T15" fmla="*/ 369 h 738"/>
                <a:gd name="T16" fmla="*/ 369 w 738"/>
                <a:gd name="T17" fmla="*/ 108 h 738"/>
                <a:gd name="T18" fmla="*/ 108 w 738"/>
                <a:gd name="T19" fmla="*/ 369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8" h="738">
                  <a:moveTo>
                    <a:pt x="0" y="369"/>
                  </a:moveTo>
                  <a:cubicBezTo>
                    <a:pt x="0" y="165"/>
                    <a:pt x="165" y="0"/>
                    <a:pt x="369" y="0"/>
                  </a:cubicBezTo>
                  <a:cubicBezTo>
                    <a:pt x="572" y="0"/>
                    <a:pt x="738" y="165"/>
                    <a:pt x="738" y="369"/>
                  </a:cubicBezTo>
                  <a:cubicBezTo>
                    <a:pt x="738" y="572"/>
                    <a:pt x="572" y="738"/>
                    <a:pt x="369" y="738"/>
                  </a:cubicBezTo>
                  <a:cubicBezTo>
                    <a:pt x="165" y="738"/>
                    <a:pt x="0" y="572"/>
                    <a:pt x="0" y="369"/>
                  </a:cubicBezTo>
                  <a:close/>
                  <a:moveTo>
                    <a:pt x="108" y="369"/>
                  </a:moveTo>
                  <a:cubicBezTo>
                    <a:pt x="108" y="513"/>
                    <a:pt x="225" y="629"/>
                    <a:pt x="369" y="629"/>
                  </a:cubicBezTo>
                  <a:cubicBezTo>
                    <a:pt x="513" y="629"/>
                    <a:pt x="630" y="513"/>
                    <a:pt x="630" y="369"/>
                  </a:cubicBezTo>
                  <a:cubicBezTo>
                    <a:pt x="630" y="224"/>
                    <a:pt x="513" y="108"/>
                    <a:pt x="369" y="108"/>
                  </a:cubicBezTo>
                  <a:cubicBezTo>
                    <a:pt x="225" y="108"/>
                    <a:pt x="108" y="224"/>
                    <a:pt x="108" y="369"/>
                  </a:cubicBezTo>
                  <a:close/>
                </a:path>
              </a:pathLst>
            </a:custGeom>
            <a:solidFill>
              <a:schemeClr val="accent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8" name="Freeform 230">
              <a:extLst>
                <a:ext uri="{FF2B5EF4-FFF2-40B4-BE49-F238E27FC236}">
                  <a16:creationId xmlns:a16="http://schemas.microsoft.com/office/drawing/2014/main" id="{D3F84B9D-A2F0-98C3-5A65-B77A9C5BB80B}"/>
                </a:ext>
              </a:extLst>
            </p:cNvPr>
            <p:cNvSpPr>
              <a:spLocks/>
            </p:cNvSpPr>
            <p:nvPr/>
          </p:nvSpPr>
          <p:spPr bwMode="auto">
            <a:xfrm>
              <a:off x="2936876" y="2328863"/>
              <a:ext cx="128588" cy="130175"/>
            </a:xfrm>
            <a:custGeom>
              <a:avLst/>
              <a:gdLst>
                <a:gd name="T0" fmla="*/ 173 w 220"/>
                <a:gd name="T1" fmla="*/ 35 h 221"/>
                <a:gd name="T2" fmla="*/ 185 w 220"/>
                <a:gd name="T3" fmla="*/ 174 h 221"/>
                <a:gd name="T4" fmla="*/ 46 w 220"/>
                <a:gd name="T5" fmla="*/ 185 h 221"/>
                <a:gd name="T6" fmla="*/ 35 w 220"/>
                <a:gd name="T7" fmla="*/ 47 h 221"/>
                <a:gd name="T8" fmla="*/ 173 w 220"/>
                <a:gd name="T9" fmla="*/ 35 h 221"/>
              </a:gdLst>
              <a:ahLst/>
              <a:cxnLst>
                <a:cxn ang="0">
                  <a:pos x="T0" y="T1"/>
                </a:cxn>
                <a:cxn ang="0">
                  <a:pos x="T2" y="T3"/>
                </a:cxn>
                <a:cxn ang="0">
                  <a:pos x="T4" y="T5"/>
                </a:cxn>
                <a:cxn ang="0">
                  <a:pos x="T6" y="T7"/>
                </a:cxn>
                <a:cxn ang="0">
                  <a:pos x="T8" y="T9"/>
                </a:cxn>
              </a:cxnLst>
              <a:rect l="0" t="0" r="r" b="b"/>
              <a:pathLst>
                <a:path w="220" h="221">
                  <a:moveTo>
                    <a:pt x="173" y="35"/>
                  </a:moveTo>
                  <a:cubicBezTo>
                    <a:pt x="215" y="71"/>
                    <a:pt x="220" y="133"/>
                    <a:pt x="185" y="174"/>
                  </a:cubicBezTo>
                  <a:cubicBezTo>
                    <a:pt x="150" y="216"/>
                    <a:pt x="87" y="221"/>
                    <a:pt x="46" y="185"/>
                  </a:cubicBezTo>
                  <a:cubicBezTo>
                    <a:pt x="5" y="150"/>
                    <a:pt x="0" y="88"/>
                    <a:pt x="35" y="47"/>
                  </a:cubicBezTo>
                  <a:cubicBezTo>
                    <a:pt x="70" y="5"/>
                    <a:pt x="132" y="0"/>
                    <a:pt x="173" y="35"/>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33" name="Freeform 298">
            <a:extLst>
              <a:ext uri="{FF2B5EF4-FFF2-40B4-BE49-F238E27FC236}">
                <a16:creationId xmlns:a16="http://schemas.microsoft.com/office/drawing/2014/main" id="{C2151FBB-7BC9-9161-69CA-0385309AC2B1}"/>
              </a:ext>
            </a:extLst>
          </p:cNvPr>
          <p:cNvSpPr>
            <a:spLocks/>
          </p:cNvSpPr>
          <p:nvPr/>
        </p:nvSpPr>
        <p:spPr bwMode="auto">
          <a:xfrm>
            <a:off x="7280617" y="4194724"/>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5" name="Freeform 302">
            <a:extLst>
              <a:ext uri="{FF2B5EF4-FFF2-40B4-BE49-F238E27FC236}">
                <a16:creationId xmlns:a16="http://schemas.microsoft.com/office/drawing/2014/main" id="{ECC37368-49BC-BA15-61DA-0C7744507A42}"/>
              </a:ext>
            </a:extLst>
          </p:cNvPr>
          <p:cNvSpPr>
            <a:spLocks/>
          </p:cNvSpPr>
          <p:nvPr/>
        </p:nvSpPr>
        <p:spPr bwMode="auto">
          <a:xfrm>
            <a:off x="4507221" y="996549"/>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9" name="Freeform 235">
            <a:extLst>
              <a:ext uri="{FF2B5EF4-FFF2-40B4-BE49-F238E27FC236}">
                <a16:creationId xmlns:a16="http://schemas.microsoft.com/office/drawing/2014/main" id="{1FBABF0B-31AF-48D0-572C-CE20D6DA6E47}"/>
              </a:ext>
            </a:extLst>
          </p:cNvPr>
          <p:cNvSpPr>
            <a:spLocks/>
          </p:cNvSpPr>
          <p:nvPr/>
        </p:nvSpPr>
        <p:spPr bwMode="auto">
          <a:xfrm>
            <a:off x="2953152" y="4140145"/>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50" name="Freeform 235">
            <a:extLst>
              <a:ext uri="{FF2B5EF4-FFF2-40B4-BE49-F238E27FC236}">
                <a16:creationId xmlns:a16="http://schemas.microsoft.com/office/drawing/2014/main" id="{C970B80A-3F9C-CDFC-7B53-6190FE700FFC}"/>
              </a:ext>
            </a:extLst>
          </p:cNvPr>
          <p:cNvSpPr>
            <a:spLocks/>
          </p:cNvSpPr>
          <p:nvPr/>
        </p:nvSpPr>
        <p:spPr bwMode="auto">
          <a:xfrm>
            <a:off x="5833460" y="139150"/>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53" name="Freeform 186">
            <a:extLst>
              <a:ext uri="{FF2B5EF4-FFF2-40B4-BE49-F238E27FC236}">
                <a16:creationId xmlns:a16="http://schemas.microsoft.com/office/drawing/2014/main" id="{A5DF5B62-405C-062D-CFB9-D145FF898653}"/>
              </a:ext>
            </a:extLst>
          </p:cNvPr>
          <p:cNvSpPr>
            <a:spLocks/>
          </p:cNvSpPr>
          <p:nvPr/>
        </p:nvSpPr>
        <p:spPr bwMode="auto">
          <a:xfrm>
            <a:off x="8523416" y="-276977"/>
            <a:ext cx="590213" cy="595052"/>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3"/>
          </a:solidFill>
          <a:ln w="15875">
            <a:solidFill>
              <a:schemeClr val="tx1"/>
            </a:solidFill>
            <a:prstDash val="solid"/>
            <a:round/>
            <a:headEnd/>
            <a:tailEnd/>
          </a:ln>
          <a:effectLst>
            <a:outerShdw dist="114300" dir="2700000" algn="tl" rotWithShape="0">
              <a:prstClr val="black"/>
            </a:outerShdw>
          </a:effectLst>
        </p:spPr>
        <p:txBody>
          <a:bodyPr vert="horz" wrap="square" lIns="91440" tIns="45720" rIns="91440" bIns="45720" numCol="1" anchor="t" anchorCtr="0" compatLnSpc="1">
            <a:prstTxWarp prst="textNoShape">
              <a:avLst/>
            </a:prstTxWarp>
          </a:bodyPr>
          <a:lstStyle/>
          <a:p>
            <a:endParaRPr lang="es-ES" dirty="0"/>
          </a:p>
        </p:txBody>
      </p:sp>
      <p:sp>
        <p:nvSpPr>
          <p:cNvPr id="60" name="Freeform 157">
            <a:extLst>
              <a:ext uri="{FF2B5EF4-FFF2-40B4-BE49-F238E27FC236}">
                <a16:creationId xmlns:a16="http://schemas.microsoft.com/office/drawing/2014/main" id="{5EE114F6-7349-CAEE-FD1B-5485308A7CF8}"/>
              </a:ext>
            </a:extLst>
          </p:cNvPr>
          <p:cNvSpPr>
            <a:spLocks noEditPoints="1"/>
          </p:cNvSpPr>
          <p:nvPr/>
        </p:nvSpPr>
        <p:spPr bwMode="auto">
          <a:xfrm>
            <a:off x="7982978" y="1947796"/>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1" name="Freeform 159">
            <a:extLst>
              <a:ext uri="{FF2B5EF4-FFF2-40B4-BE49-F238E27FC236}">
                <a16:creationId xmlns:a16="http://schemas.microsoft.com/office/drawing/2014/main" id="{A702948B-7704-41A7-9869-08F07323A91C}"/>
              </a:ext>
            </a:extLst>
          </p:cNvPr>
          <p:cNvSpPr>
            <a:spLocks noEditPoints="1"/>
          </p:cNvSpPr>
          <p:nvPr/>
        </p:nvSpPr>
        <p:spPr bwMode="auto">
          <a:xfrm>
            <a:off x="1596033" y="4036611"/>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2"/>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2" name="Freeform 310">
            <a:extLst>
              <a:ext uri="{FF2B5EF4-FFF2-40B4-BE49-F238E27FC236}">
                <a16:creationId xmlns:a16="http://schemas.microsoft.com/office/drawing/2014/main" id="{B2D779E0-71EE-243E-A047-0898C2DF1252}"/>
              </a:ext>
            </a:extLst>
          </p:cNvPr>
          <p:cNvSpPr>
            <a:spLocks noEditPoints="1"/>
          </p:cNvSpPr>
          <p:nvPr/>
        </p:nvSpPr>
        <p:spPr bwMode="auto">
          <a:xfrm>
            <a:off x="1077455" y="2098352"/>
            <a:ext cx="82468" cy="82468"/>
          </a:xfrm>
          <a:custGeom>
            <a:avLst/>
            <a:gdLst>
              <a:gd name="T0" fmla="*/ 38 w 75"/>
              <a:gd name="T1" fmla="*/ 75 h 75"/>
              <a:gd name="T2" fmla="*/ 0 w 75"/>
              <a:gd name="T3" fmla="*/ 38 h 75"/>
              <a:gd name="T4" fmla="*/ 38 w 75"/>
              <a:gd name="T5" fmla="*/ 0 h 75"/>
              <a:gd name="T6" fmla="*/ 75 w 75"/>
              <a:gd name="T7" fmla="*/ 38 h 75"/>
              <a:gd name="T8" fmla="*/ 38 w 75"/>
              <a:gd name="T9" fmla="*/ 75 h 75"/>
              <a:gd name="T10" fmla="*/ 38 w 75"/>
              <a:gd name="T11" fmla="*/ 18 h 75"/>
              <a:gd name="T12" fmla="*/ 18 w 75"/>
              <a:gd name="T13" fmla="*/ 38 h 75"/>
              <a:gd name="T14" fmla="*/ 38 w 75"/>
              <a:gd name="T15" fmla="*/ 58 h 75"/>
              <a:gd name="T16" fmla="*/ 58 w 75"/>
              <a:gd name="T17" fmla="*/ 38 h 75"/>
              <a:gd name="T18" fmla="*/ 38 w 75"/>
              <a:gd name="T19" fmla="*/ 1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 h="75">
                <a:moveTo>
                  <a:pt x="38" y="75"/>
                </a:moveTo>
                <a:cubicBezTo>
                  <a:pt x="17" y="75"/>
                  <a:pt x="0" y="58"/>
                  <a:pt x="0" y="38"/>
                </a:cubicBezTo>
                <a:cubicBezTo>
                  <a:pt x="0" y="17"/>
                  <a:pt x="17" y="0"/>
                  <a:pt x="38" y="0"/>
                </a:cubicBezTo>
                <a:cubicBezTo>
                  <a:pt x="58" y="0"/>
                  <a:pt x="75" y="17"/>
                  <a:pt x="75" y="38"/>
                </a:cubicBezTo>
                <a:cubicBezTo>
                  <a:pt x="75" y="58"/>
                  <a:pt x="58" y="75"/>
                  <a:pt x="38" y="75"/>
                </a:cubicBezTo>
                <a:close/>
                <a:moveTo>
                  <a:pt x="38" y="18"/>
                </a:moveTo>
                <a:cubicBezTo>
                  <a:pt x="27" y="18"/>
                  <a:pt x="18" y="27"/>
                  <a:pt x="18" y="38"/>
                </a:cubicBezTo>
                <a:cubicBezTo>
                  <a:pt x="18" y="49"/>
                  <a:pt x="27" y="58"/>
                  <a:pt x="38" y="58"/>
                </a:cubicBezTo>
                <a:cubicBezTo>
                  <a:pt x="49" y="58"/>
                  <a:pt x="58" y="49"/>
                  <a:pt x="58" y="38"/>
                </a:cubicBezTo>
                <a:cubicBezTo>
                  <a:pt x="58" y="27"/>
                  <a:pt x="49" y="18"/>
                  <a:pt x="38" y="18"/>
                </a:cubicBez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3" name="Freeform 220">
            <a:extLst>
              <a:ext uri="{FF2B5EF4-FFF2-40B4-BE49-F238E27FC236}">
                <a16:creationId xmlns:a16="http://schemas.microsoft.com/office/drawing/2014/main" id="{448AB29B-6453-6D24-49FF-08BA3C2464E7}"/>
              </a:ext>
            </a:extLst>
          </p:cNvPr>
          <p:cNvSpPr>
            <a:spLocks/>
          </p:cNvSpPr>
          <p:nvPr/>
        </p:nvSpPr>
        <p:spPr bwMode="auto">
          <a:xfrm rot="5400000">
            <a:off x="-134141" y="4695154"/>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7" name="Freeform 233">
            <a:extLst>
              <a:ext uri="{FF2B5EF4-FFF2-40B4-BE49-F238E27FC236}">
                <a16:creationId xmlns:a16="http://schemas.microsoft.com/office/drawing/2014/main" id="{E65937AC-0843-B2C4-F3E7-15894E76892E}"/>
              </a:ext>
            </a:extLst>
          </p:cNvPr>
          <p:cNvSpPr>
            <a:spLocks/>
          </p:cNvSpPr>
          <p:nvPr/>
        </p:nvSpPr>
        <p:spPr bwMode="auto">
          <a:xfrm>
            <a:off x="6016163" y="5047352"/>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18" name="Grupo 17">
            <a:extLst>
              <a:ext uri="{FF2B5EF4-FFF2-40B4-BE49-F238E27FC236}">
                <a16:creationId xmlns:a16="http://schemas.microsoft.com/office/drawing/2014/main" id="{DC7B519E-9918-42EA-A90B-FA0ABF62F65E}"/>
              </a:ext>
            </a:extLst>
          </p:cNvPr>
          <p:cNvGrpSpPr/>
          <p:nvPr/>
        </p:nvGrpSpPr>
        <p:grpSpPr>
          <a:xfrm>
            <a:off x="8106561" y="4128394"/>
            <a:ext cx="773659" cy="963355"/>
            <a:chOff x="6696077" y="2921001"/>
            <a:chExt cx="330200" cy="411163"/>
          </a:xfrm>
        </p:grpSpPr>
        <p:sp>
          <p:nvSpPr>
            <p:cNvPr id="19" name="Freeform 245">
              <a:extLst>
                <a:ext uri="{FF2B5EF4-FFF2-40B4-BE49-F238E27FC236}">
                  <a16:creationId xmlns:a16="http://schemas.microsoft.com/office/drawing/2014/main" id="{001EB30E-0ED9-E34B-9927-47BB37A00DEA}"/>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20" name="Grupo 19">
              <a:extLst>
                <a:ext uri="{FF2B5EF4-FFF2-40B4-BE49-F238E27FC236}">
                  <a16:creationId xmlns:a16="http://schemas.microsoft.com/office/drawing/2014/main" id="{CFB3B752-DA3B-4F3D-6DA4-71D7F8EC2F3D}"/>
                </a:ext>
              </a:extLst>
            </p:cNvPr>
            <p:cNvGrpSpPr/>
            <p:nvPr/>
          </p:nvGrpSpPr>
          <p:grpSpPr>
            <a:xfrm>
              <a:off x="6696077" y="2921001"/>
              <a:ext cx="327022" cy="411163"/>
              <a:chOff x="6696077" y="2921001"/>
              <a:chExt cx="327022" cy="411163"/>
            </a:xfrm>
          </p:grpSpPr>
          <p:grpSp>
            <p:nvGrpSpPr>
              <p:cNvPr id="21" name="Grupo 20">
                <a:extLst>
                  <a:ext uri="{FF2B5EF4-FFF2-40B4-BE49-F238E27FC236}">
                    <a16:creationId xmlns:a16="http://schemas.microsoft.com/office/drawing/2014/main" id="{08C57EDF-4884-2611-4D76-EDF896F3C8D3}"/>
                  </a:ext>
                </a:extLst>
              </p:cNvPr>
              <p:cNvGrpSpPr/>
              <p:nvPr/>
            </p:nvGrpSpPr>
            <p:grpSpPr>
              <a:xfrm>
                <a:off x="6696077" y="2921001"/>
                <a:ext cx="327022" cy="411163"/>
                <a:chOff x="6696077" y="2921001"/>
                <a:chExt cx="327022" cy="411163"/>
              </a:xfrm>
            </p:grpSpPr>
            <p:sp>
              <p:nvSpPr>
                <p:cNvPr id="24" name="Freeform 244">
                  <a:extLst>
                    <a:ext uri="{FF2B5EF4-FFF2-40B4-BE49-F238E27FC236}">
                      <a16:creationId xmlns:a16="http://schemas.microsoft.com/office/drawing/2014/main" id="{5F672582-355A-7562-2651-FBF362A23ABF}"/>
                    </a:ext>
                  </a:extLst>
                </p:cNvPr>
                <p:cNvSpPr>
                  <a:spLocks/>
                </p:cNvSpPr>
                <p:nvPr/>
              </p:nvSpPr>
              <p:spPr bwMode="auto">
                <a:xfrm>
                  <a:off x="6696077" y="2921001"/>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7" name="Freeform 246">
                  <a:extLst>
                    <a:ext uri="{FF2B5EF4-FFF2-40B4-BE49-F238E27FC236}">
                      <a16:creationId xmlns:a16="http://schemas.microsoft.com/office/drawing/2014/main" id="{78F4582F-80EE-A8BB-4104-EA9498388678}"/>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9" name="Freeform 248">
                  <a:extLst>
                    <a:ext uri="{FF2B5EF4-FFF2-40B4-BE49-F238E27FC236}">
                      <a16:creationId xmlns:a16="http://schemas.microsoft.com/office/drawing/2014/main" id="{3A47B7CE-9FE3-4620-8D82-18F930DF992B}"/>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22" name="Freeform 249">
                <a:extLst>
                  <a:ext uri="{FF2B5EF4-FFF2-40B4-BE49-F238E27FC236}">
                    <a16:creationId xmlns:a16="http://schemas.microsoft.com/office/drawing/2014/main" id="{B6197020-0222-2DEB-B33B-75FCA38CA6DD}"/>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3" name="Freeform 250">
                <a:extLst>
                  <a:ext uri="{FF2B5EF4-FFF2-40B4-BE49-F238E27FC236}">
                    <a16:creationId xmlns:a16="http://schemas.microsoft.com/office/drawing/2014/main" id="{075FA0E6-8AD3-86FB-B2FA-9BEB22C39783}"/>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4" name="Freeform 220">
            <a:extLst>
              <a:ext uri="{FF2B5EF4-FFF2-40B4-BE49-F238E27FC236}">
                <a16:creationId xmlns:a16="http://schemas.microsoft.com/office/drawing/2014/main" id="{419EBA74-1315-567F-874B-1DD9D00CD16F}"/>
              </a:ext>
            </a:extLst>
          </p:cNvPr>
          <p:cNvSpPr>
            <a:spLocks/>
          </p:cNvSpPr>
          <p:nvPr/>
        </p:nvSpPr>
        <p:spPr bwMode="auto">
          <a:xfrm rot="10800000">
            <a:off x="8854936" y="1816321"/>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412242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2" presetClass="entr" presetSubtype="4"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par>
                                <p:cTn id="19" presetID="32" presetClass="emph" presetSubtype="0" fill="hold" grpId="0" nodeType="withEffect">
                                  <p:stCondLst>
                                    <p:cond delay="0"/>
                                  </p:stCondLst>
                                  <p:childTnLst>
                                    <p:animRot by="120000">
                                      <p:cBhvr>
                                        <p:cTn id="20" dur="100" fill="hold">
                                          <p:stCondLst>
                                            <p:cond delay="0"/>
                                          </p:stCondLst>
                                        </p:cTn>
                                        <p:tgtEl>
                                          <p:spTgt spid="50"/>
                                        </p:tgtEl>
                                        <p:attrNameLst>
                                          <p:attrName>r</p:attrName>
                                        </p:attrNameLst>
                                      </p:cBhvr>
                                    </p:animRot>
                                    <p:animRot by="-240000">
                                      <p:cBhvr>
                                        <p:cTn id="21" dur="200" fill="hold">
                                          <p:stCondLst>
                                            <p:cond delay="200"/>
                                          </p:stCondLst>
                                        </p:cTn>
                                        <p:tgtEl>
                                          <p:spTgt spid="50"/>
                                        </p:tgtEl>
                                        <p:attrNameLst>
                                          <p:attrName>r</p:attrName>
                                        </p:attrNameLst>
                                      </p:cBhvr>
                                    </p:animRot>
                                    <p:animRot by="240000">
                                      <p:cBhvr>
                                        <p:cTn id="22" dur="200" fill="hold">
                                          <p:stCondLst>
                                            <p:cond delay="400"/>
                                          </p:stCondLst>
                                        </p:cTn>
                                        <p:tgtEl>
                                          <p:spTgt spid="50"/>
                                        </p:tgtEl>
                                        <p:attrNameLst>
                                          <p:attrName>r</p:attrName>
                                        </p:attrNameLst>
                                      </p:cBhvr>
                                    </p:animRot>
                                    <p:animRot by="-240000">
                                      <p:cBhvr>
                                        <p:cTn id="23" dur="200" fill="hold">
                                          <p:stCondLst>
                                            <p:cond delay="600"/>
                                          </p:stCondLst>
                                        </p:cTn>
                                        <p:tgtEl>
                                          <p:spTgt spid="50"/>
                                        </p:tgtEl>
                                        <p:attrNameLst>
                                          <p:attrName>r</p:attrName>
                                        </p:attrNameLst>
                                      </p:cBhvr>
                                    </p:animRot>
                                    <p:animRot by="120000">
                                      <p:cBhvr>
                                        <p:cTn id="24" dur="200" fill="hold">
                                          <p:stCondLst>
                                            <p:cond delay="800"/>
                                          </p:stCondLst>
                                        </p:cTn>
                                        <p:tgtEl>
                                          <p:spTgt spid="50"/>
                                        </p:tgtEl>
                                        <p:attrNameLst>
                                          <p:attrName>r</p:attrName>
                                        </p:attrNameLst>
                                      </p:cBhvr>
                                    </p:animRot>
                                  </p:childTnLst>
                                </p:cTn>
                              </p:par>
                              <p:par>
                                <p:cTn id="25" presetID="32" presetClass="emph" presetSubtype="0" fill="hold" nodeType="withEffect">
                                  <p:stCondLst>
                                    <p:cond delay="0"/>
                                  </p:stCondLst>
                                  <p:childTnLst>
                                    <p:animRot by="120000">
                                      <p:cBhvr>
                                        <p:cTn id="26" dur="100" fill="hold">
                                          <p:stCondLst>
                                            <p:cond delay="0"/>
                                          </p:stCondLst>
                                        </p:cTn>
                                        <p:tgtEl>
                                          <p:spTgt spid="54"/>
                                        </p:tgtEl>
                                        <p:attrNameLst>
                                          <p:attrName>r</p:attrName>
                                        </p:attrNameLst>
                                      </p:cBhvr>
                                    </p:animRot>
                                    <p:animRot by="-240000">
                                      <p:cBhvr>
                                        <p:cTn id="27" dur="200" fill="hold">
                                          <p:stCondLst>
                                            <p:cond delay="200"/>
                                          </p:stCondLst>
                                        </p:cTn>
                                        <p:tgtEl>
                                          <p:spTgt spid="54"/>
                                        </p:tgtEl>
                                        <p:attrNameLst>
                                          <p:attrName>r</p:attrName>
                                        </p:attrNameLst>
                                      </p:cBhvr>
                                    </p:animRot>
                                    <p:animRot by="240000">
                                      <p:cBhvr>
                                        <p:cTn id="28" dur="200" fill="hold">
                                          <p:stCondLst>
                                            <p:cond delay="400"/>
                                          </p:stCondLst>
                                        </p:cTn>
                                        <p:tgtEl>
                                          <p:spTgt spid="54"/>
                                        </p:tgtEl>
                                        <p:attrNameLst>
                                          <p:attrName>r</p:attrName>
                                        </p:attrNameLst>
                                      </p:cBhvr>
                                    </p:animRot>
                                    <p:animRot by="-240000">
                                      <p:cBhvr>
                                        <p:cTn id="29" dur="200" fill="hold">
                                          <p:stCondLst>
                                            <p:cond delay="600"/>
                                          </p:stCondLst>
                                        </p:cTn>
                                        <p:tgtEl>
                                          <p:spTgt spid="54"/>
                                        </p:tgtEl>
                                        <p:attrNameLst>
                                          <p:attrName>r</p:attrName>
                                        </p:attrNameLst>
                                      </p:cBhvr>
                                    </p:animRot>
                                    <p:animRot by="120000">
                                      <p:cBhvr>
                                        <p:cTn id="30" dur="200" fill="hold">
                                          <p:stCondLst>
                                            <p:cond delay="800"/>
                                          </p:stCondLst>
                                        </p:cTn>
                                        <p:tgtEl>
                                          <p:spTgt spid="54"/>
                                        </p:tgtEl>
                                        <p:attrNameLst>
                                          <p:attrName>r</p:attrName>
                                        </p:attrNameLst>
                                      </p:cBhvr>
                                    </p:animRot>
                                  </p:childTnLst>
                                </p:cTn>
                              </p:par>
                              <p:par>
                                <p:cTn id="31" presetID="32" presetClass="emph" presetSubtype="0" fill="hold" grpId="0" nodeType="withEffect">
                                  <p:stCondLst>
                                    <p:cond delay="0"/>
                                  </p:stCondLst>
                                  <p:childTnLst>
                                    <p:animRot by="120000">
                                      <p:cBhvr>
                                        <p:cTn id="32" dur="100" fill="hold">
                                          <p:stCondLst>
                                            <p:cond delay="0"/>
                                          </p:stCondLst>
                                        </p:cTn>
                                        <p:tgtEl>
                                          <p:spTgt spid="63"/>
                                        </p:tgtEl>
                                        <p:attrNameLst>
                                          <p:attrName>r</p:attrName>
                                        </p:attrNameLst>
                                      </p:cBhvr>
                                    </p:animRot>
                                    <p:animRot by="-240000">
                                      <p:cBhvr>
                                        <p:cTn id="33" dur="200" fill="hold">
                                          <p:stCondLst>
                                            <p:cond delay="200"/>
                                          </p:stCondLst>
                                        </p:cTn>
                                        <p:tgtEl>
                                          <p:spTgt spid="63"/>
                                        </p:tgtEl>
                                        <p:attrNameLst>
                                          <p:attrName>r</p:attrName>
                                        </p:attrNameLst>
                                      </p:cBhvr>
                                    </p:animRot>
                                    <p:animRot by="240000">
                                      <p:cBhvr>
                                        <p:cTn id="34" dur="200" fill="hold">
                                          <p:stCondLst>
                                            <p:cond delay="400"/>
                                          </p:stCondLst>
                                        </p:cTn>
                                        <p:tgtEl>
                                          <p:spTgt spid="63"/>
                                        </p:tgtEl>
                                        <p:attrNameLst>
                                          <p:attrName>r</p:attrName>
                                        </p:attrNameLst>
                                      </p:cBhvr>
                                    </p:animRot>
                                    <p:animRot by="-240000">
                                      <p:cBhvr>
                                        <p:cTn id="35" dur="200" fill="hold">
                                          <p:stCondLst>
                                            <p:cond delay="600"/>
                                          </p:stCondLst>
                                        </p:cTn>
                                        <p:tgtEl>
                                          <p:spTgt spid="63"/>
                                        </p:tgtEl>
                                        <p:attrNameLst>
                                          <p:attrName>r</p:attrName>
                                        </p:attrNameLst>
                                      </p:cBhvr>
                                    </p:animRot>
                                    <p:animRot by="120000">
                                      <p:cBhvr>
                                        <p:cTn id="36" dur="200" fill="hold">
                                          <p:stCondLst>
                                            <p:cond delay="800"/>
                                          </p:stCondLst>
                                        </p:cTn>
                                        <p:tgtEl>
                                          <p:spTgt spid="63"/>
                                        </p:tgtEl>
                                        <p:attrNameLst>
                                          <p:attrName>r</p:attrName>
                                        </p:attrNameLst>
                                      </p:cBhvr>
                                    </p:animRot>
                                  </p:childTnLst>
                                </p:cTn>
                              </p:par>
                              <p:par>
                                <p:cTn id="37" presetID="32" presetClass="emph" presetSubtype="0" fill="hold" grpId="0" nodeType="withEffect">
                                  <p:stCondLst>
                                    <p:cond delay="0"/>
                                  </p:stCondLst>
                                  <p:childTnLst>
                                    <p:animRot by="120000">
                                      <p:cBhvr>
                                        <p:cTn id="38" dur="100" fill="hold">
                                          <p:stCondLst>
                                            <p:cond delay="0"/>
                                          </p:stCondLst>
                                        </p:cTn>
                                        <p:tgtEl>
                                          <p:spTgt spid="67"/>
                                        </p:tgtEl>
                                        <p:attrNameLst>
                                          <p:attrName>r</p:attrName>
                                        </p:attrNameLst>
                                      </p:cBhvr>
                                    </p:animRot>
                                    <p:animRot by="-240000">
                                      <p:cBhvr>
                                        <p:cTn id="39" dur="200" fill="hold">
                                          <p:stCondLst>
                                            <p:cond delay="200"/>
                                          </p:stCondLst>
                                        </p:cTn>
                                        <p:tgtEl>
                                          <p:spTgt spid="67"/>
                                        </p:tgtEl>
                                        <p:attrNameLst>
                                          <p:attrName>r</p:attrName>
                                        </p:attrNameLst>
                                      </p:cBhvr>
                                    </p:animRot>
                                    <p:animRot by="240000">
                                      <p:cBhvr>
                                        <p:cTn id="40" dur="200" fill="hold">
                                          <p:stCondLst>
                                            <p:cond delay="400"/>
                                          </p:stCondLst>
                                        </p:cTn>
                                        <p:tgtEl>
                                          <p:spTgt spid="67"/>
                                        </p:tgtEl>
                                        <p:attrNameLst>
                                          <p:attrName>r</p:attrName>
                                        </p:attrNameLst>
                                      </p:cBhvr>
                                    </p:animRot>
                                    <p:animRot by="-240000">
                                      <p:cBhvr>
                                        <p:cTn id="41" dur="200" fill="hold">
                                          <p:stCondLst>
                                            <p:cond delay="600"/>
                                          </p:stCondLst>
                                        </p:cTn>
                                        <p:tgtEl>
                                          <p:spTgt spid="67"/>
                                        </p:tgtEl>
                                        <p:attrNameLst>
                                          <p:attrName>r</p:attrName>
                                        </p:attrNameLst>
                                      </p:cBhvr>
                                    </p:animRot>
                                    <p:animRot by="120000">
                                      <p:cBhvr>
                                        <p:cTn id="42" dur="200" fill="hold">
                                          <p:stCondLst>
                                            <p:cond delay="800"/>
                                          </p:stCondLst>
                                        </p:cTn>
                                        <p:tgtEl>
                                          <p:spTgt spid="67"/>
                                        </p:tgtEl>
                                        <p:attrNameLst>
                                          <p:attrName>r</p:attrName>
                                        </p:attrNameLst>
                                      </p:cBhvr>
                                    </p:animRot>
                                  </p:childTnLst>
                                </p:cTn>
                              </p:par>
                              <p:par>
                                <p:cTn id="43" presetID="32" presetClass="emph" presetSubtype="0" fill="hold" grpId="0" nodeType="withEffect">
                                  <p:stCondLst>
                                    <p:cond delay="0"/>
                                  </p:stCondLst>
                                  <p:childTnLst>
                                    <p:animRot by="120000">
                                      <p:cBhvr>
                                        <p:cTn id="44" dur="100" fill="hold">
                                          <p:stCondLst>
                                            <p:cond delay="0"/>
                                          </p:stCondLst>
                                        </p:cTn>
                                        <p:tgtEl>
                                          <p:spTgt spid="53"/>
                                        </p:tgtEl>
                                        <p:attrNameLst>
                                          <p:attrName>r</p:attrName>
                                        </p:attrNameLst>
                                      </p:cBhvr>
                                    </p:animRot>
                                    <p:animRot by="-240000">
                                      <p:cBhvr>
                                        <p:cTn id="45" dur="200" fill="hold">
                                          <p:stCondLst>
                                            <p:cond delay="200"/>
                                          </p:stCondLst>
                                        </p:cTn>
                                        <p:tgtEl>
                                          <p:spTgt spid="53"/>
                                        </p:tgtEl>
                                        <p:attrNameLst>
                                          <p:attrName>r</p:attrName>
                                        </p:attrNameLst>
                                      </p:cBhvr>
                                    </p:animRot>
                                    <p:animRot by="240000">
                                      <p:cBhvr>
                                        <p:cTn id="46" dur="200" fill="hold">
                                          <p:stCondLst>
                                            <p:cond delay="400"/>
                                          </p:stCondLst>
                                        </p:cTn>
                                        <p:tgtEl>
                                          <p:spTgt spid="53"/>
                                        </p:tgtEl>
                                        <p:attrNameLst>
                                          <p:attrName>r</p:attrName>
                                        </p:attrNameLst>
                                      </p:cBhvr>
                                    </p:animRot>
                                    <p:animRot by="-240000">
                                      <p:cBhvr>
                                        <p:cTn id="47" dur="200" fill="hold">
                                          <p:stCondLst>
                                            <p:cond delay="600"/>
                                          </p:stCondLst>
                                        </p:cTn>
                                        <p:tgtEl>
                                          <p:spTgt spid="53"/>
                                        </p:tgtEl>
                                        <p:attrNameLst>
                                          <p:attrName>r</p:attrName>
                                        </p:attrNameLst>
                                      </p:cBhvr>
                                    </p:animRot>
                                    <p:animRot by="120000">
                                      <p:cBhvr>
                                        <p:cTn id="48" dur="200" fill="hold">
                                          <p:stCondLst>
                                            <p:cond delay="800"/>
                                          </p:stCondLst>
                                        </p:cTn>
                                        <p:tgtEl>
                                          <p:spTgt spid="53"/>
                                        </p:tgtEl>
                                        <p:attrNameLst>
                                          <p:attrName>r</p:attrName>
                                        </p:attrNameLst>
                                      </p:cBhvr>
                                    </p:animRot>
                                  </p:childTnLst>
                                </p:cTn>
                              </p:par>
                              <p:par>
                                <p:cTn id="49" presetID="32" presetClass="emph" presetSubtype="0" fill="hold" grpId="0" nodeType="withEffect">
                                  <p:stCondLst>
                                    <p:cond delay="0"/>
                                  </p:stCondLst>
                                  <p:childTnLst>
                                    <p:animRot by="120000">
                                      <p:cBhvr>
                                        <p:cTn id="50" dur="100" fill="hold">
                                          <p:stCondLst>
                                            <p:cond delay="0"/>
                                          </p:stCondLst>
                                        </p:cTn>
                                        <p:tgtEl>
                                          <p:spTgt spid="49"/>
                                        </p:tgtEl>
                                        <p:attrNameLst>
                                          <p:attrName>r</p:attrName>
                                        </p:attrNameLst>
                                      </p:cBhvr>
                                    </p:animRot>
                                    <p:animRot by="-240000">
                                      <p:cBhvr>
                                        <p:cTn id="51" dur="200" fill="hold">
                                          <p:stCondLst>
                                            <p:cond delay="200"/>
                                          </p:stCondLst>
                                        </p:cTn>
                                        <p:tgtEl>
                                          <p:spTgt spid="49"/>
                                        </p:tgtEl>
                                        <p:attrNameLst>
                                          <p:attrName>r</p:attrName>
                                        </p:attrNameLst>
                                      </p:cBhvr>
                                    </p:animRot>
                                    <p:animRot by="240000">
                                      <p:cBhvr>
                                        <p:cTn id="52" dur="200" fill="hold">
                                          <p:stCondLst>
                                            <p:cond delay="400"/>
                                          </p:stCondLst>
                                        </p:cTn>
                                        <p:tgtEl>
                                          <p:spTgt spid="49"/>
                                        </p:tgtEl>
                                        <p:attrNameLst>
                                          <p:attrName>r</p:attrName>
                                        </p:attrNameLst>
                                      </p:cBhvr>
                                    </p:animRot>
                                    <p:animRot by="-240000">
                                      <p:cBhvr>
                                        <p:cTn id="53" dur="200" fill="hold">
                                          <p:stCondLst>
                                            <p:cond delay="600"/>
                                          </p:stCondLst>
                                        </p:cTn>
                                        <p:tgtEl>
                                          <p:spTgt spid="49"/>
                                        </p:tgtEl>
                                        <p:attrNameLst>
                                          <p:attrName>r</p:attrName>
                                        </p:attrNameLst>
                                      </p:cBhvr>
                                    </p:animRot>
                                    <p:animRot by="120000">
                                      <p:cBhvr>
                                        <p:cTn id="54" dur="200" fill="hold">
                                          <p:stCondLst>
                                            <p:cond delay="800"/>
                                          </p:stCondLst>
                                        </p:cTn>
                                        <p:tgtEl>
                                          <p:spTgt spid="4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9" grpId="0" animBg="1"/>
      <p:bldP spid="50" grpId="0" animBg="1"/>
      <p:bldP spid="53" grpId="0" animBg="1"/>
      <p:bldP spid="63" grpId="0" animBg="1"/>
      <p:bldP spid="6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186">
            <a:extLst>
              <a:ext uri="{FF2B5EF4-FFF2-40B4-BE49-F238E27FC236}">
                <a16:creationId xmlns:a16="http://schemas.microsoft.com/office/drawing/2014/main" id="{803B4B2F-682B-2934-AD6F-D30B9228E442}"/>
              </a:ext>
            </a:extLst>
          </p:cNvPr>
          <p:cNvSpPr>
            <a:spLocks/>
          </p:cNvSpPr>
          <p:nvPr/>
        </p:nvSpPr>
        <p:spPr bwMode="auto">
          <a:xfrm>
            <a:off x="518399" y="1702983"/>
            <a:ext cx="1383484" cy="1394828"/>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3"/>
          </a:solidFill>
          <a:ln w="15875">
            <a:solidFill>
              <a:schemeClr val="tx1"/>
            </a:solidFill>
            <a:prstDash val="solid"/>
            <a:round/>
            <a:headEnd/>
            <a:tailEnd/>
          </a:ln>
          <a:effectLst>
            <a:outerShdw dist="228600" dir="2700000" algn="tl" rotWithShape="0">
              <a:prstClr val="black"/>
            </a:outerShdw>
          </a:effectLst>
        </p:spPr>
        <p:txBody>
          <a:bodyPr vert="horz" wrap="square" lIns="91440" tIns="144000" rIns="108000" bIns="36000" numCol="1" anchor="ctr" anchorCtr="0" compatLnSpc="1">
            <a:prstTxWarp prst="textNoShape">
              <a:avLst/>
            </a:prstTxWarp>
          </a:bodyPr>
          <a:lstStyle/>
          <a:p>
            <a:pPr algn="ctr"/>
            <a:endParaRPr lang="en-US" dirty="0"/>
          </a:p>
        </p:txBody>
      </p:sp>
      <p:sp>
        <p:nvSpPr>
          <p:cNvPr id="4" name="Title 3">
            <a:extLst>
              <a:ext uri="{FF2B5EF4-FFF2-40B4-BE49-F238E27FC236}">
                <a16:creationId xmlns:a16="http://schemas.microsoft.com/office/drawing/2014/main" id="{FE7DD147-0A38-4E87-9D9A-1D9976EF17CE}"/>
              </a:ext>
            </a:extLst>
          </p:cNvPr>
          <p:cNvSpPr>
            <a:spLocks noGrp="1"/>
          </p:cNvSpPr>
          <p:nvPr>
            <p:ph type="title"/>
          </p:nvPr>
        </p:nvSpPr>
        <p:spPr>
          <a:xfrm>
            <a:off x="4157328" y="-312669"/>
            <a:ext cx="4965510" cy="1327160"/>
          </a:xfrm>
        </p:spPr>
        <p:txBody>
          <a:bodyPr/>
          <a:lstStyle/>
          <a:p>
            <a:r>
              <a:rPr lang="es-ES" sz="3600" dirty="0"/>
              <a:t>RECORDERIS…</a:t>
            </a:r>
            <a:endParaRPr lang="en-US" sz="3600" dirty="0"/>
          </a:p>
        </p:txBody>
      </p:sp>
      <p:sp>
        <p:nvSpPr>
          <p:cNvPr id="5" name="Text Placeholder 4">
            <a:extLst>
              <a:ext uri="{FF2B5EF4-FFF2-40B4-BE49-F238E27FC236}">
                <a16:creationId xmlns:a16="http://schemas.microsoft.com/office/drawing/2014/main" id="{DD3B961B-AA6F-44A9-9907-E12FC2E32240}"/>
              </a:ext>
            </a:extLst>
          </p:cNvPr>
          <p:cNvSpPr>
            <a:spLocks noGrp="1"/>
          </p:cNvSpPr>
          <p:nvPr>
            <p:ph type="body" idx="1"/>
          </p:nvPr>
        </p:nvSpPr>
        <p:spPr>
          <a:xfrm>
            <a:off x="2391212" y="1226367"/>
            <a:ext cx="5483606" cy="429870"/>
          </a:xfrm>
        </p:spPr>
        <p:txBody>
          <a:bodyPr/>
          <a:lstStyle/>
          <a:p>
            <a:pPr algn="just">
              <a:lnSpc>
                <a:spcPct val="107000"/>
              </a:lnSpc>
              <a:spcAft>
                <a:spcPts val="800"/>
              </a:spcAft>
            </a:pPr>
            <a:r>
              <a:rPr lang="es-CO" sz="1800" dirty="0">
                <a:effectLst/>
                <a:latin typeface="Calibri" panose="020F0502020204030204" pitchFamily="34" charset="0"/>
                <a:ea typeface="Calibri" panose="020F0502020204030204" pitchFamily="34" charset="0"/>
                <a:cs typeface="Times New Roman" panose="02020603050405020304" pitchFamily="18" charset="0"/>
              </a:rPr>
              <a:t>¿En qué piensas cuando escuchas la palabra computador? ¿Quizás en un celular, reloj, una lavadora? ¿Qué es entonces un computador entonces? </a:t>
            </a:r>
          </a:p>
          <a:p>
            <a:pPr algn="just">
              <a:lnSpc>
                <a:spcPct val="107000"/>
              </a:lnSpc>
              <a:spcAft>
                <a:spcPts val="800"/>
              </a:spcAft>
            </a:pPr>
            <a:r>
              <a:rPr lang="es-CO" sz="1800" dirty="0">
                <a:effectLst/>
                <a:latin typeface="Calibri" panose="020F0502020204030204" pitchFamily="34" charset="0"/>
                <a:ea typeface="Calibri" panose="020F0502020204030204" pitchFamily="34" charset="0"/>
                <a:cs typeface="Times New Roman" panose="02020603050405020304" pitchFamily="18" charset="0"/>
              </a:rPr>
              <a:t> ¿Cómo “sabe” la lavadora cuándo prender el motor para empezar a lavar? O ¿cuándo dejar caer el detergente? Cuando oprimes el ciclo de lavado suave, por ejemplo, la lavadora “determina” la cantidad de agua, su temperatura, cuántas revoluciones del tambor, cuánto tiempo, entre otras. ¿Cómo logra esto? </a:t>
            </a:r>
          </a:p>
        </p:txBody>
      </p:sp>
      <p:sp>
        <p:nvSpPr>
          <p:cNvPr id="49" name="Marcador de texto 48">
            <a:extLst>
              <a:ext uri="{FF2B5EF4-FFF2-40B4-BE49-F238E27FC236}">
                <a16:creationId xmlns:a16="http://schemas.microsoft.com/office/drawing/2014/main" id="{4EB904FE-D344-A580-71AD-744B249AC81B}"/>
              </a:ext>
            </a:extLst>
          </p:cNvPr>
          <p:cNvSpPr>
            <a:spLocks noGrp="1"/>
          </p:cNvSpPr>
          <p:nvPr>
            <p:ph type="body" idx="23"/>
          </p:nvPr>
        </p:nvSpPr>
        <p:spPr>
          <a:xfrm>
            <a:off x="443035" y="1971880"/>
            <a:ext cx="1380837" cy="722587"/>
          </a:xfrm>
        </p:spPr>
        <p:txBody>
          <a:bodyPr/>
          <a:lstStyle/>
          <a:p>
            <a:r>
              <a:rPr lang="es-ES" dirty="0"/>
              <a:t>ok</a:t>
            </a:r>
          </a:p>
        </p:txBody>
      </p:sp>
      <p:sp>
        <p:nvSpPr>
          <p:cNvPr id="27" name="Freeform 298">
            <a:extLst>
              <a:ext uri="{FF2B5EF4-FFF2-40B4-BE49-F238E27FC236}">
                <a16:creationId xmlns:a16="http://schemas.microsoft.com/office/drawing/2014/main" id="{9E3C171D-2DC7-4D8C-70B2-8F2C6523F011}"/>
              </a:ext>
            </a:extLst>
          </p:cNvPr>
          <p:cNvSpPr>
            <a:spLocks/>
          </p:cNvSpPr>
          <p:nvPr/>
        </p:nvSpPr>
        <p:spPr bwMode="auto">
          <a:xfrm>
            <a:off x="4575658" y="4402694"/>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8" name="Freeform 302">
            <a:extLst>
              <a:ext uri="{FF2B5EF4-FFF2-40B4-BE49-F238E27FC236}">
                <a16:creationId xmlns:a16="http://schemas.microsoft.com/office/drawing/2014/main" id="{03B17A83-0C94-E052-EC43-D24AF9B8366D}"/>
              </a:ext>
            </a:extLst>
          </p:cNvPr>
          <p:cNvSpPr>
            <a:spLocks/>
          </p:cNvSpPr>
          <p:nvPr/>
        </p:nvSpPr>
        <p:spPr bwMode="auto">
          <a:xfrm>
            <a:off x="8454185" y="3793269"/>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9" name="Freeform 157">
            <a:extLst>
              <a:ext uri="{FF2B5EF4-FFF2-40B4-BE49-F238E27FC236}">
                <a16:creationId xmlns:a16="http://schemas.microsoft.com/office/drawing/2014/main" id="{A7229990-9016-2960-8690-5FA6CEA8A671}"/>
              </a:ext>
            </a:extLst>
          </p:cNvPr>
          <p:cNvSpPr>
            <a:spLocks noEditPoints="1"/>
          </p:cNvSpPr>
          <p:nvPr/>
        </p:nvSpPr>
        <p:spPr bwMode="auto">
          <a:xfrm>
            <a:off x="775079" y="4004908"/>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0" name="Freeform 159">
            <a:extLst>
              <a:ext uri="{FF2B5EF4-FFF2-40B4-BE49-F238E27FC236}">
                <a16:creationId xmlns:a16="http://schemas.microsoft.com/office/drawing/2014/main" id="{F6CE67D6-0348-BAC9-4B29-C860B3E25B9F}"/>
              </a:ext>
            </a:extLst>
          </p:cNvPr>
          <p:cNvSpPr>
            <a:spLocks noEditPoints="1"/>
          </p:cNvSpPr>
          <p:nvPr/>
        </p:nvSpPr>
        <p:spPr bwMode="auto">
          <a:xfrm>
            <a:off x="3699264" y="564104"/>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1"/>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1" name="Freeform 310">
            <a:extLst>
              <a:ext uri="{FF2B5EF4-FFF2-40B4-BE49-F238E27FC236}">
                <a16:creationId xmlns:a16="http://schemas.microsoft.com/office/drawing/2014/main" id="{15E7B6E4-AFF1-1E0E-B148-E74DE74E0AFB}"/>
              </a:ext>
            </a:extLst>
          </p:cNvPr>
          <p:cNvSpPr>
            <a:spLocks noEditPoints="1"/>
          </p:cNvSpPr>
          <p:nvPr/>
        </p:nvSpPr>
        <p:spPr bwMode="auto">
          <a:xfrm>
            <a:off x="7174566" y="1398553"/>
            <a:ext cx="82468" cy="82468"/>
          </a:xfrm>
          <a:custGeom>
            <a:avLst/>
            <a:gdLst>
              <a:gd name="T0" fmla="*/ 38 w 75"/>
              <a:gd name="T1" fmla="*/ 75 h 75"/>
              <a:gd name="T2" fmla="*/ 0 w 75"/>
              <a:gd name="T3" fmla="*/ 38 h 75"/>
              <a:gd name="T4" fmla="*/ 38 w 75"/>
              <a:gd name="T5" fmla="*/ 0 h 75"/>
              <a:gd name="T6" fmla="*/ 75 w 75"/>
              <a:gd name="T7" fmla="*/ 38 h 75"/>
              <a:gd name="T8" fmla="*/ 38 w 75"/>
              <a:gd name="T9" fmla="*/ 75 h 75"/>
              <a:gd name="T10" fmla="*/ 38 w 75"/>
              <a:gd name="T11" fmla="*/ 18 h 75"/>
              <a:gd name="T12" fmla="*/ 18 w 75"/>
              <a:gd name="T13" fmla="*/ 38 h 75"/>
              <a:gd name="T14" fmla="*/ 38 w 75"/>
              <a:gd name="T15" fmla="*/ 58 h 75"/>
              <a:gd name="T16" fmla="*/ 58 w 75"/>
              <a:gd name="T17" fmla="*/ 38 h 75"/>
              <a:gd name="T18" fmla="*/ 38 w 75"/>
              <a:gd name="T19" fmla="*/ 1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 h="75">
                <a:moveTo>
                  <a:pt x="38" y="75"/>
                </a:moveTo>
                <a:cubicBezTo>
                  <a:pt x="17" y="75"/>
                  <a:pt x="0" y="58"/>
                  <a:pt x="0" y="38"/>
                </a:cubicBezTo>
                <a:cubicBezTo>
                  <a:pt x="0" y="17"/>
                  <a:pt x="17" y="0"/>
                  <a:pt x="38" y="0"/>
                </a:cubicBezTo>
                <a:cubicBezTo>
                  <a:pt x="58" y="0"/>
                  <a:pt x="75" y="17"/>
                  <a:pt x="75" y="38"/>
                </a:cubicBezTo>
                <a:cubicBezTo>
                  <a:pt x="75" y="58"/>
                  <a:pt x="58" y="75"/>
                  <a:pt x="38" y="75"/>
                </a:cubicBezTo>
                <a:close/>
                <a:moveTo>
                  <a:pt x="38" y="18"/>
                </a:moveTo>
                <a:cubicBezTo>
                  <a:pt x="27" y="18"/>
                  <a:pt x="18" y="27"/>
                  <a:pt x="18" y="38"/>
                </a:cubicBezTo>
                <a:cubicBezTo>
                  <a:pt x="18" y="49"/>
                  <a:pt x="27" y="58"/>
                  <a:pt x="38" y="58"/>
                </a:cubicBezTo>
                <a:cubicBezTo>
                  <a:pt x="49" y="58"/>
                  <a:pt x="58" y="49"/>
                  <a:pt x="58" y="38"/>
                </a:cubicBezTo>
                <a:cubicBezTo>
                  <a:pt x="58" y="27"/>
                  <a:pt x="49" y="18"/>
                  <a:pt x="38" y="1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58" name="Grupo 57">
            <a:extLst>
              <a:ext uri="{FF2B5EF4-FFF2-40B4-BE49-F238E27FC236}">
                <a16:creationId xmlns:a16="http://schemas.microsoft.com/office/drawing/2014/main" id="{123E30B8-6011-4205-8EAE-2EBE73BEFDFF}"/>
              </a:ext>
            </a:extLst>
          </p:cNvPr>
          <p:cNvGrpSpPr/>
          <p:nvPr/>
        </p:nvGrpSpPr>
        <p:grpSpPr>
          <a:xfrm>
            <a:off x="6293584" y="4050218"/>
            <a:ext cx="773659" cy="963355"/>
            <a:chOff x="6696077" y="2921001"/>
            <a:chExt cx="330200" cy="411163"/>
          </a:xfrm>
        </p:grpSpPr>
        <p:sp>
          <p:nvSpPr>
            <p:cNvPr id="59" name="Freeform 245">
              <a:extLst>
                <a:ext uri="{FF2B5EF4-FFF2-40B4-BE49-F238E27FC236}">
                  <a16:creationId xmlns:a16="http://schemas.microsoft.com/office/drawing/2014/main" id="{B96650D3-7D53-E5C6-3491-F978C491FA7C}"/>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60" name="Grupo 59">
              <a:extLst>
                <a:ext uri="{FF2B5EF4-FFF2-40B4-BE49-F238E27FC236}">
                  <a16:creationId xmlns:a16="http://schemas.microsoft.com/office/drawing/2014/main" id="{E83D68C9-B6E2-2C0F-427B-A56B7CF63197}"/>
                </a:ext>
              </a:extLst>
            </p:cNvPr>
            <p:cNvGrpSpPr/>
            <p:nvPr/>
          </p:nvGrpSpPr>
          <p:grpSpPr>
            <a:xfrm>
              <a:off x="6699249" y="2924175"/>
              <a:ext cx="323854" cy="407989"/>
              <a:chOff x="6699249" y="2924175"/>
              <a:chExt cx="323854" cy="407989"/>
            </a:xfrm>
          </p:grpSpPr>
          <p:grpSp>
            <p:nvGrpSpPr>
              <p:cNvPr id="61" name="Grupo 60">
                <a:extLst>
                  <a:ext uri="{FF2B5EF4-FFF2-40B4-BE49-F238E27FC236}">
                    <a16:creationId xmlns:a16="http://schemas.microsoft.com/office/drawing/2014/main" id="{16B7F383-5B88-BB2B-DEA9-0BE31EDB03C1}"/>
                  </a:ext>
                </a:extLst>
              </p:cNvPr>
              <p:cNvGrpSpPr/>
              <p:nvPr/>
            </p:nvGrpSpPr>
            <p:grpSpPr>
              <a:xfrm>
                <a:off x="6699249" y="2924175"/>
                <a:ext cx="323854" cy="407989"/>
                <a:chOff x="6699249" y="2924175"/>
                <a:chExt cx="323854" cy="407989"/>
              </a:xfrm>
            </p:grpSpPr>
            <p:sp>
              <p:nvSpPr>
                <p:cNvPr id="64" name="Freeform 244">
                  <a:extLst>
                    <a:ext uri="{FF2B5EF4-FFF2-40B4-BE49-F238E27FC236}">
                      <a16:creationId xmlns:a16="http://schemas.microsoft.com/office/drawing/2014/main" id="{3E691A2C-AB9B-1D0A-FA7D-57FAA72CB871}"/>
                    </a:ext>
                  </a:extLst>
                </p:cNvPr>
                <p:cNvSpPr>
                  <a:spLocks/>
                </p:cNvSpPr>
                <p:nvPr/>
              </p:nvSpPr>
              <p:spPr bwMode="auto">
                <a:xfrm>
                  <a:off x="6699253" y="2924175"/>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5" name="Freeform 246">
                  <a:extLst>
                    <a:ext uri="{FF2B5EF4-FFF2-40B4-BE49-F238E27FC236}">
                      <a16:creationId xmlns:a16="http://schemas.microsoft.com/office/drawing/2014/main" id="{285D4C80-8686-E8E3-2A1C-BDE62D4E5A76}"/>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6" name="Freeform 248">
                  <a:extLst>
                    <a:ext uri="{FF2B5EF4-FFF2-40B4-BE49-F238E27FC236}">
                      <a16:creationId xmlns:a16="http://schemas.microsoft.com/office/drawing/2014/main" id="{2B30224C-8230-C5ED-E760-290382344116}"/>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rgbClr val="22222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62" name="Freeform 249">
                <a:extLst>
                  <a:ext uri="{FF2B5EF4-FFF2-40B4-BE49-F238E27FC236}">
                    <a16:creationId xmlns:a16="http://schemas.microsoft.com/office/drawing/2014/main" id="{471DB5D0-0AFF-63BB-09F3-656FFE426B98}"/>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3" name="Freeform 250">
                <a:extLst>
                  <a:ext uri="{FF2B5EF4-FFF2-40B4-BE49-F238E27FC236}">
                    <a16:creationId xmlns:a16="http://schemas.microsoft.com/office/drawing/2014/main" id="{0195BF33-2D4D-2DF4-6EE9-AFCCE41CF048}"/>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68" name="Freeform 186">
            <a:extLst>
              <a:ext uri="{FF2B5EF4-FFF2-40B4-BE49-F238E27FC236}">
                <a16:creationId xmlns:a16="http://schemas.microsoft.com/office/drawing/2014/main" id="{5F1E9CD3-BE49-0B63-0AFB-C8ABB526A614}"/>
              </a:ext>
            </a:extLst>
          </p:cNvPr>
          <p:cNvSpPr>
            <a:spLocks/>
          </p:cNvSpPr>
          <p:nvPr/>
        </p:nvSpPr>
        <p:spPr bwMode="auto">
          <a:xfrm>
            <a:off x="8301313" y="4316925"/>
            <a:ext cx="590213" cy="595052"/>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3"/>
          </a:solidFill>
          <a:ln w="15875">
            <a:solidFill>
              <a:schemeClr val="tx1"/>
            </a:solidFill>
            <a:prstDash val="solid"/>
            <a:round/>
            <a:headEnd/>
            <a:tailEnd/>
          </a:ln>
          <a:effectLst>
            <a:outerShdw dist="114300" dir="2700000" algn="tl" rotWithShape="0">
              <a:prstClr val="black"/>
            </a:outerShdw>
          </a:effectLst>
        </p:spPr>
        <p:txBody>
          <a:bodyPr vert="horz" wrap="square" lIns="91440" tIns="45720" rIns="91440" bIns="45720" numCol="1" anchor="t" anchorCtr="0" compatLnSpc="1">
            <a:prstTxWarp prst="textNoShape">
              <a:avLst/>
            </a:prstTxWarp>
          </a:bodyPr>
          <a:lstStyle/>
          <a:p>
            <a:endParaRPr lang="es-ES" dirty="0"/>
          </a:p>
        </p:txBody>
      </p:sp>
      <p:sp>
        <p:nvSpPr>
          <p:cNvPr id="73" name="Elipse 72">
            <a:extLst>
              <a:ext uri="{FF2B5EF4-FFF2-40B4-BE49-F238E27FC236}">
                <a16:creationId xmlns:a16="http://schemas.microsoft.com/office/drawing/2014/main" id="{8B8F7A7E-7F5B-8661-7F6F-07007470317F}"/>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74" name="Elipse 73">
            <a:extLst>
              <a:ext uri="{FF2B5EF4-FFF2-40B4-BE49-F238E27FC236}">
                <a16:creationId xmlns:a16="http://schemas.microsoft.com/office/drawing/2014/main" id="{774A71D6-F2DF-80F0-D5CF-0173ECB5D1BD}"/>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75" name="Elipse 74">
            <a:extLst>
              <a:ext uri="{FF2B5EF4-FFF2-40B4-BE49-F238E27FC236}">
                <a16:creationId xmlns:a16="http://schemas.microsoft.com/office/drawing/2014/main" id="{DAFB6806-7AD6-B3C4-B764-31BD6E497AB7}"/>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2" name="Freeform 233">
            <a:extLst>
              <a:ext uri="{FF2B5EF4-FFF2-40B4-BE49-F238E27FC236}">
                <a16:creationId xmlns:a16="http://schemas.microsoft.com/office/drawing/2014/main" id="{41DF4908-3F87-B8CE-158E-73BDD51B7786}"/>
              </a:ext>
            </a:extLst>
          </p:cNvPr>
          <p:cNvSpPr>
            <a:spLocks/>
          </p:cNvSpPr>
          <p:nvPr/>
        </p:nvSpPr>
        <p:spPr bwMode="auto">
          <a:xfrm>
            <a:off x="132134" y="4909156"/>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 name="Freeform 235">
            <a:extLst>
              <a:ext uri="{FF2B5EF4-FFF2-40B4-BE49-F238E27FC236}">
                <a16:creationId xmlns:a16="http://schemas.microsoft.com/office/drawing/2014/main" id="{E77BC358-E5CA-7CAC-A0AE-5F7398EB9E43}"/>
              </a:ext>
            </a:extLst>
          </p:cNvPr>
          <p:cNvSpPr>
            <a:spLocks/>
          </p:cNvSpPr>
          <p:nvPr/>
        </p:nvSpPr>
        <p:spPr bwMode="auto">
          <a:xfrm>
            <a:off x="6876198" y="-18852"/>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3659641148"/>
      </p:ext>
    </p:extLst>
  </p:cSld>
  <p:clrMapOvr>
    <a:masterClrMapping/>
  </p:clrMapOvr>
  <mc:AlternateContent xmlns:mc="http://schemas.openxmlformats.org/markup-compatibility/2006" xmlns:p14="http://schemas.microsoft.com/office/powerpoint/2010/main">
    <mc:Choice Requires="p14">
      <p:transition spd="slow" p14:dur="2000" advTm="133"/>
    </mc:Choice>
    <mc:Fallback xmlns="">
      <p:transition spd="slow" advTm="1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anim calcmode="lin" valueType="num">
                                      <p:cBhvr additive="base">
                                        <p:cTn id="11" dur="500" fill="hold"/>
                                        <p:tgtEl>
                                          <p:spTgt spid="27"/>
                                        </p:tgtEl>
                                        <p:attrNameLst>
                                          <p:attrName>ppt_x</p:attrName>
                                        </p:attrNameLst>
                                      </p:cBhvr>
                                      <p:tavLst>
                                        <p:tav tm="0">
                                          <p:val>
                                            <p:strVal val="#ppt_x"/>
                                          </p:val>
                                        </p:tav>
                                        <p:tav tm="100000">
                                          <p:val>
                                            <p:strVal val="#ppt_x"/>
                                          </p:val>
                                        </p:tav>
                                      </p:tavLst>
                                    </p:anim>
                                    <p:anim calcmode="lin" valueType="num">
                                      <p:cBhvr additive="base">
                                        <p:cTn id="12" dur="500" fill="hold"/>
                                        <p:tgtEl>
                                          <p:spTgt spid="2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2" presetClass="emph" presetSubtype="0" fill="hold" grpId="0" nodeType="clickEffect">
                                  <p:stCondLst>
                                    <p:cond delay="0"/>
                                  </p:stCondLst>
                                  <p:childTnLst>
                                    <p:animRot by="120000">
                                      <p:cBhvr>
                                        <p:cTn id="20" dur="100" fill="hold">
                                          <p:stCondLst>
                                            <p:cond delay="0"/>
                                          </p:stCondLst>
                                        </p:cTn>
                                        <p:tgtEl>
                                          <p:spTgt spid="6"/>
                                        </p:tgtEl>
                                        <p:attrNameLst>
                                          <p:attrName>r</p:attrName>
                                        </p:attrNameLst>
                                      </p:cBhvr>
                                    </p:animRot>
                                    <p:animRot by="-240000">
                                      <p:cBhvr>
                                        <p:cTn id="21" dur="200" fill="hold">
                                          <p:stCondLst>
                                            <p:cond delay="200"/>
                                          </p:stCondLst>
                                        </p:cTn>
                                        <p:tgtEl>
                                          <p:spTgt spid="6"/>
                                        </p:tgtEl>
                                        <p:attrNameLst>
                                          <p:attrName>r</p:attrName>
                                        </p:attrNameLst>
                                      </p:cBhvr>
                                    </p:animRot>
                                    <p:animRot by="240000">
                                      <p:cBhvr>
                                        <p:cTn id="22" dur="200" fill="hold">
                                          <p:stCondLst>
                                            <p:cond delay="400"/>
                                          </p:stCondLst>
                                        </p:cTn>
                                        <p:tgtEl>
                                          <p:spTgt spid="6"/>
                                        </p:tgtEl>
                                        <p:attrNameLst>
                                          <p:attrName>r</p:attrName>
                                        </p:attrNameLst>
                                      </p:cBhvr>
                                    </p:animRot>
                                    <p:animRot by="-240000">
                                      <p:cBhvr>
                                        <p:cTn id="23" dur="200" fill="hold">
                                          <p:stCondLst>
                                            <p:cond delay="600"/>
                                          </p:stCondLst>
                                        </p:cTn>
                                        <p:tgtEl>
                                          <p:spTgt spid="6"/>
                                        </p:tgtEl>
                                        <p:attrNameLst>
                                          <p:attrName>r</p:attrName>
                                        </p:attrNameLst>
                                      </p:cBhvr>
                                    </p:animRot>
                                    <p:animRot by="120000">
                                      <p:cBhvr>
                                        <p:cTn id="24" dur="200" fill="hold">
                                          <p:stCondLst>
                                            <p:cond delay="800"/>
                                          </p:stCondLst>
                                        </p:cTn>
                                        <p:tgtEl>
                                          <p:spTgt spid="6"/>
                                        </p:tgtEl>
                                        <p:attrNameLst>
                                          <p:attrName>r</p:attrName>
                                        </p:attrNameLst>
                                      </p:cBhvr>
                                    </p:animRot>
                                  </p:childTnLst>
                                </p:cTn>
                              </p:par>
                              <p:par>
                                <p:cTn id="25" presetID="32" presetClass="emph" presetSubtype="0" fill="hold" nodeType="withEffect">
                                  <p:stCondLst>
                                    <p:cond delay="0"/>
                                  </p:stCondLst>
                                  <p:childTnLst>
                                    <p:animRot by="120000">
                                      <p:cBhvr>
                                        <p:cTn id="26" dur="100" fill="hold">
                                          <p:stCondLst>
                                            <p:cond delay="0"/>
                                          </p:stCondLst>
                                        </p:cTn>
                                        <p:tgtEl>
                                          <p:spTgt spid="58"/>
                                        </p:tgtEl>
                                        <p:attrNameLst>
                                          <p:attrName>r</p:attrName>
                                        </p:attrNameLst>
                                      </p:cBhvr>
                                    </p:animRot>
                                    <p:animRot by="-240000">
                                      <p:cBhvr>
                                        <p:cTn id="27" dur="200" fill="hold">
                                          <p:stCondLst>
                                            <p:cond delay="200"/>
                                          </p:stCondLst>
                                        </p:cTn>
                                        <p:tgtEl>
                                          <p:spTgt spid="58"/>
                                        </p:tgtEl>
                                        <p:attrNameLst>
                                          <p:attrName>r</p:attrName>
                                        </p:attrNameLst>
                                      </p:cBhvr>
                                    </p:animRot>
                                    <p:animRot by="240000">
                                      <p:cBhvr>
                                        <p:cTn id="28" dur="200" fill="hold">
                                          <p:stCondLst>
                                            <p:cond delay="400"/>
                                          </p:stCondLst>
                                        </p:cTn>
                                        <p:tgtEl>
                                          <p:spTgt spid="58"/>
                                        </p:tgtEl>
                                        <p:attrNameLst>
                                          <p:attrName>r</p:attrName>
                                        </p:attrNameLst>
                                      </p:cBhvr>
                                    </p:animRot>
                                    <p:animRot by="-240000">
                                      <p:cBhvr>
                                        <p:cTn id="29" dur="200" fill="hold">
                                          <p:stCondLst>
                                            <p:cond delay="600"/>
                                          </p:stCondLst>
                                        </p:cTn>
                                        <p:tgtEl>
                                          <p:spTgt spid="58"/>
                                        </p:tgtEl>
                                        <p:attrNameLst>
                                          <p:attrName>r</p:attrName>
                                        </p:attrNameLst>
                                      </p:cBhvr>
                                    </p:animRot>
                                    <p:animRot by="120000">
                                      <p:cBhvr>
                                        <p:cTn id="30" dur="200" fill="hold">
                                          <p:stCondLst>
                                            <p:cond delay="800"/>
                                          </p:stCondLst>
                                        </p:cTn>
                                        <p:tgtEl>
                                          <p:spTgt spid="58"/>
                                        </p:tgtEl>
                                        <p:attrNameLst>
                                          <p:attrName>r</p:attrName>
                                        </p:attrNameLst>
                                      </p:cBhvr>
                                    </p:animRot>
                                  </p:childTnLst>
                                </p:cTn>
                              </p:par>
                              <p:par>
                                <p:cTn id="31" presetID="32" presetClass="emph" presetSubtype="0" fill="hold" grpId="0" nodeType="withEffect">
                                  <p:stCondLst>
                                    <p:cond delay="0"/>
                                  </p:stCondLst>
                                  <p:childTnLst>
                                    <p:animRot by="120000">
                                      <p:cBhvr>
                                        <p:cTn id="32" dur="100" fill="hold">
                                          <p:stCondLst>
                                            <p:cond delay="0"/>
                                          </p:stCondLst>
                                        </p:cTn>
                                        <p:tgtEl>
                                          <p:spTgt spid="68"/>
                                        </p:tgtEl>
                                        <p:attrNameLst>
                                          <p:attrName>r</p:attrName>
                                        </p:attrNameLst>
                                      </p:cBhvr>
                                    </p:animRot>
                                    <p:animRot by="-240000">
                                      <p:cBhvr>
                                        <p:cTn id="33" dur="200" fill="hold">
                                          <p:stCondLst>
                                            <p:cond delay="200"/>
                                          </p:stCondLst>
                                        </p:cTn>
                                        <p:tgtEl>
                                          <p:spTgt spid="68"/>
                                        </p:tgtEl>
                                        <p:attrNameLst>
                                          <p:attrName>r</p:attrName>
                                        </p:attrNameLst>
                                      </p:cBhvr>
                                    </p:animRot>
                                    <p:animRot by="240000">
                                      <p:cBhvr>
                                        <p:cTn id="34" dur="200" fill="hold">
                                          <p:stCondLst>
                                            <p:cond delay="400"/>
                                          </p:stCondLst>
                                        </p:cTn>
                                        <p:tgtEl>
                                          <p:spTgt spid="68"/>
                                        </p:tgtEl>
                                        <p:attrNameLst>
                                          <p:attrName>r</p:attrName>
                                        </p:attrNameLst>
                                      </p:cBhvr>
                                    </p:animRot>
                                    <p:animRot by="-240000">
                                      <p:cBhvr>
                                        <p:cTn id="35" dur="200" fill="hold">
                                          <p:stCondLst>
                                            <p:cond delay="600"/>
                                          </p:stCondLst>
                                        </p:cTn>
                                        <p:tgtEl>
                                          <p:spTgt spid="68"/>
                                        </p:tgtEl>
                                        <p:attrNameLst>
                                          <p:attrName>r</p:attrName>
                                        </p:attrNameLst>
                                      </p:cBhvr>
                                    </p:animRot>
                                    <p:animRot by="120000">
                                      <p:cBhvr>
                                        <p:cTn id="36" dur="200" fill="hold">
                                          <p:stCondLst>
                                            <p:cond delay="800"/>
                                          </p:stCondLst>
                                        </p:cTn>
                                        <p:tgtEl>
                                          <p:spTgt spid="68"/>
                                        </p:tgtEl>
                                        <p:attrNameLst>
                                          <p:attrName>r</p:attrName>
                                        </p:attrNameLst>
                                      </p:cBhvr>
                                    </p:animRot>
                                  </p:childTnLst>
                                </p:cTn>
                              </p:par>
                              <p:par>
                                <p:cTn id="37" presetID="32" presetClass="emph" presetSubtype="0" fill="hold" grpId="0" nodeType="withEffect">
                                  <p:stCondLst>
                                    <p:cond delay="0"/>
                                  </p:stCondLst>
                                  <p:childTnLst>
                                    <p:animRot by="120000">
                                      <p:cBhvr>
                                        <p:cTn id="38" dur="100" fill="hold">
                                          <p:stCondLst>
                                            <p:cond delay="0"/>
                                          </p:stCondLst>
                                        </p:cTn>
                                        <p:tgtEl>
                                          <p:spTgt spid="2"/>
                                        </p:tgtEl>
                                        <p:attrNameLst>
                                          <p:attrName>r</p:attrName>
                                        </p:attrNameLst>
                                      </p:cBhvr>
                                    </p:animRot>
                                    <p:animRot by="-240000">
                                      <p:cBhvr>
                                        <p:cTn id="39" dur="200" fill="hold">
                                          <p:stCondLst>
                                            <p:cond delay="200"/>
                                          </p:stCondLst>
                                        </p:cTn>
                                        <p:tgtEl>
                                          <p:spTgt spid="2"/>
                                        </p:tgtEl>
                                        <p:attrNameLst>
                                          <p:attrName>r</p:attrName>
                                        </p:attrNameLst>
                                      </p:cBhvr>
                                    </p:animRot>
                                    <p:animRot by="240000">
                                      <p:cBhvr>
                                        <p:cTn id="40" dur="200" fill="hold">
                                          <p:stCondLst>
                                            <p:cond delay="400"/>
                                          </p:stCondLst>
                                        </p:cTn>
                                        <p:tgtEl>
                                          <p:spTgt spid="2"/>
                                        </p:tgtEl>
                                        <p:attrNameLst>
                                          <p:attrName>r</p:attrName>
                                        </p:attrNameLst>
                                      </p:cBhvr>
                                    </p:animRot>
                                    <p:animRot by="-240000">
                                      <p:cBhvr>
                                        <p:cTn id="41" dur="200" fill="hold">
                                          <p:stCondLst>
                                            <p:cond delay="600"/>
                                          </p:stCondLst>
                                        </p:cTn>
                                        <p:tgtEl>
                                          <p:spTgt spid="2"/>
                                        </p:tgtEl>
                                        <p:attrNameLst>
                                          <p:attrName>r</p:attrName>
                                        </p:attrNameLst>
                                      </p:cBhvr>
                                    </p:animRot>
                                    <p:animRot by="120000">
                                      <p:cBhvr>
                                        <p:cTn id="42" dur="200" fill="hold">
                                          <p:stCondLst>
                                            <p:cond delay="800"/>
                                          </p:stCondLst>
                                        </p:cTn>
                                        <p:tgtEl>
                                          <p:spTgt spid="2"/>
                                        </p:tgtEl>
                                        <p:attrNameLst>
                                          <p:attrName>r</p:attrName>
                                        </p:attrNameLst>
                                      </p:cBhvr>
                                    </p:animRot>
                                  </p:childTnLst>
                                </p:cTn>
                              </p:par>
                              <p:par>
                                <p:cTn id="43" presetID="32" presetClass="emph" presetSubtype="0" fill="hold" grpId="0" nodeType="withEffect">
                                  <p:stCondLst>
                                    <p:cond delay="0"/>
                                  </p:stCondLst>
                                  <p:childTnLst>
                                    <p:animRot by="120000">
                                      <p:cBhvr>
                                        <p:cTn id="44" dur="100" fill="hold">
                                          <p:stCondLst>
                                            <p:cond delay="0"/>
                                          </p:stCondLst>
                                        </p:cTn>
                                        <p:tgtEl>
                                          <p:spTgt spid="3"/>
                                        </p:tgtEl>
                                        <p:attrNameLst>
                                          <p:attrName>r</p:attrName>
                                        </p:attrNameLst>
                                      </p:cBhvr>
                                    </p:animRot>
                                    <p:animRot by="-240000">
                                      <p:cBhvr>
                                        <p:cTn id="45" dur="200" fill="hold">
                                          <p:stCondLst>
                                            <p:cond delay="200"/>
                                          </p:stCondLst>
                                        </p:cTn>
                                        <p:tgtEl>
                                          <p:spTgt spid="3"/>
                                        </p:tgtEl>
                                        <p:attrNameLst>
                                          <p:attrName>r</p:attrName>
                                        </p:attrNameLst>
                                      </p:cBhvr>
                                    </p:animRot>
                                    <p:animRot by="240000">
                                      <p:cBhvr>
                                        <p:cTn id="46" dur="200" fill="hold">
                                          <p:stCondLst>
                                            <p:cond delay="400"/>
                                          </p:stCondLst>
                                        </p:cTn>
                                        <p:tgtEl>
                                          <p:spTgt spid="3"/>
                                        </p:tgtEl>
                                        <p:attrNameLst>
                                          <p:attrName>r</p:attrName>
                                        </p:attrNameLst>
                                      </p:cBhvr>
                                    </p:animRot>
                                    <p:animRot by="-240000">
                                      <p:cBhvr>
                                        <p:cTn id="47" dur="200" fill="hold">
                                          <p:stCondLst>
                                            <p:cond delay="600"/>
                                          </p:stCondLst>
                                        </p:cTn>
                                        <p:tgtEl>
                                          <p:spTgt spid="3"/>
                                        </p:tgtEl>
                                        <p:attrNameLst>
                                          <p:attrName>r</p:attrName>
                                        </p:attrNameLst>
                                      </p:cBhvr>
                                    </p:animRot>
                                    <p:animRot by="120000">
                                      <p:cBhvr>
                                        <p:cTn id="48" dur="200" fill="hold">
                                          <p:stCondLst>
                                            <p:cond delay="80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7" grpId="0" animBg="1"/>
      <p:bldP spid="29" grpId="0" animBg="1"/>
      <p:bldP spid="31" grpId="0" animBg="1"/>
      <p:bldP spid="68" grpId="0" animBg="1"/>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495792E-BEB6-420E-8DA4-EB674E429EEB}"/>
              </a:ext>
            </a:extLst>
          </p:cNvPr>
          <p:cNvSpPr>
            <a:spLocks noGrp="1"/>
          </p:cNvSpPr>
          <p:nvPr>
            <p:ph sz="half" idx="2"/>
          </p:nvPr>
        </p:nvSpPr>
        <p:spPr>
          <a:xfrm>
            <a:off x="920974" y="1624255"/>
            <a:ext cx="4321633" cy="2198882"/>
          </a:xfrm>
        </p:spPr>
        <p:txBody>
          <a:bodyPr/>
          <a:lstStyle/>
          <a:p>
            <a:pPr algn="just"/>
            <a:r>
              <a:rPr lang="es-CO" sz="1800" dirty="0">
                <a:effectLst/>
                <a:latin typeface="Calibri" panose="020F0502020204030204" pitchFamily="34" charset="0"/>
                <a:ea typeface="Calibri" panose="020F0502020204030204" pitchFamily="34" charset="0"/>
                <a:cs typeface="Times New Roman" panose="02020603050405020304" pitchFamily="18" charset="0"/>
              </a:rPr>
              <a:t>¿Estás pensando que debe haber un “programa”?   ¿Qué puedes pensar de un procesador? Los artefactos y electrodomésticos actuales son cada vez más “inteligentes”, pero para ello necesitan que un(a) programador(a) haga un programa que debe ejecutar un procesador electrónico. ¿Qué instrucciones debe seguir entonces la lavadora? </a:t>
            </a:r>
            <a:br>
              <a:rPr lang="es-ES" dirty="0"/>
            </a:br>
            <a:endParaRPr lang="en-US" dirty="0"/>
          </a:p>
        </p:txBody>
      </p:sp>
      <p:sp>
        <p:nvSpPr>
          <p:cNvPr id="4" name="Title 3">
            <a:extLst>
              <a:ext uri="{FF2B5EF4-FFF2-40B4-BE49-F238E27FC236}">
                <a16:creationId xmlns:a16="http://schemas.microsoft.com/office/drawing/2014/main" id="{6153A5D8-3B98-4BE7-8334-478BB8EE0C12}"/>
              </a:ext>
            </a:extLst>
          </p:cNvPr>
          <p:cNvSpPr>
            <a:spLocks noGrp="1"/>
          </p:cNvSpPr>
          <p:nvPr>
            <p:ph type="title"/>
          </p:nvPr>
        </p:nvSpPr>
        <p:spPr/>
        <p:txBody>
          <a:bodyPr/>
          <a:lstStyle/>
          <a:p>
            <a:r>
              <a:rPr lang="es-ES" dirty="0"/>
              <a:t>PROGRAMACIÓN </a:t>
            </a:r>
            <a:endParaRPr lang="en-US" dirty="0"/>
          </a:p>
        </p:txBody>
      </p:sp>
      <p:grpSp>
        <p:nvGrpSpPr>
          <p:cNvPr id="7" name="Grupo 6">
            <a:extLst>
              <a:ext uri="{FF2B5EF4-FFF2-40B4-BE49-F238E27FC236}">
                <a16:creationId xmlns:a16="http://schemas.microsoft.com/office/drawing/2014/main" id="{B1FF415D-6B51-139E-EAB9-6D08A5B3ECDE}"/>
              </a:ext>
            </a:extLst>
          </p:cNvPr>
          <p:cNvGrpSpPr/>
          <p:nvPr/>
        </p:nvGrpSpPr>
        <p:grpSpPr>
          <a:xfrm>
            <a:off x="6942677" y="3294151"/>
            <a:ext cx="812385" cy="815360"/>
            <a:chOff x="2759075" y="2149476"/>
            <a:chExt cx="433388" cy="434975"/>
          </a:xfrm>
        </p:grpSpPr>
        <p:sp>
          <p:nvSpPr>
            <p:cNvPr id="8" name="Freeform 236">
              <a:extLst>
                <a:ext uri="{FF2B5EF4-FFF2-40B4-BE49-F238E27FC236}">
                  <a16:creationId xmlns:a16="http://schemas.microsoft.com/office/drawing/2014/main" id="{6864C124-F52A-8843-9CB6-2BA748CB6CF0}"/>
                </a:ext>
              </a:extLst>
            </p:cNvPr>
            <p:cNvSpPr>
              <a:spLocks noEditPoints="1"/>
            </p:cNvSpPr>
            <p:nvPr/>
          </p:nvSpPr>
          <p:spPr bwMode="auto">
            <a:xfrm>
              <a:off x="2759075" y="2149476"/>
              <a:ext cx="433388" cy="434975"/>
            </a:xfrm>
            <a:custGeom>
              <a:avLst/>
              <a:gdLst>
                <a:gd name="T0" fmla="*/ 0 w 738"/>
                <a:gd name="T1" fmla="*/ 369 h 738"/>
                <a:gd name="T2" fmla="*/ 369 w 738"/>
                <a:gd name="T3" fmla="*/ 0 h 738"/>
                <a:gd name="T4" fmla="*/ 738 w 738"/>
                <a:gd name="T5" fmla="*/ 369 h 738"/>
                <a:gd name="T6" fmla="*/ 369 w 738"/>
                <a:gd name="T7" fmla="*/ 738 h 738"/>
                <a:gd name="T8" fmla="*/ 0 w 738"/>
                <a:gd name="T9" fmla="*/ 369 h 738"/>
                <a:gd name="T10" fmla="*/ 108 w 738"/>
                <a:gd name="T11" fmla="*/ 369 h 738"/>
                <a:gd name="T12" fmla="*/ 369 w 738"/>
                <a:gd name="T13" fmla="*/ 629 h 738"/>
                <a:gd name="T14" fmla="*/ 630 w 738"/>
                <a:gd name="T15" fmla="*/ 369 h 738"/>
                <a:gd name="T16" fmla="*/ 369 w 738"/>
                <a:gd name="T17" fmla="*/ 108 h 738"/>
                <a:gd name="T18" fmla="*/ 108 w 738"/>
                <a:gd name="T19" fmla="*/ 369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8" h="738">
                  <a:moveTo>
                    <a:pt x="0" y="369"/>
                  </a:moveTo>
                  <a:cubicBezTo>
                    <a:pt x="0" y="165"/>
                    <a:pt x="165" y="0"/>
                    <a:pt x="369" y="0"/>
                  </a:cubicBezTo>
                  <a:cubicBezTo>
                    <a:pt x="572" y="0"/>
                    <a:pt x="738" y="165"/>
                    <a:pt x="738" y="369"/>
                  </a:cubicBezTo>
                  <a:cubicBezTo>
                    <a:pt x="738" y="572"/>
                    <a:pt x="572" y="738"/>
                    <a:pt x="369" y="738"/>
                  </a:cubicBezTo>
                  <a:cubicBezTo>
                    <a:pt x="165" y="738"/>
                    <a:pt x="0" y="572"/>
                    <a:pt x="0" y="369"/>
                  </a:cubicBezTo>
                  <a:close/>
                  <a:moveTo>
                    <a:pt x="108" y="369"/>
                  </a:moveTo>
                  <a:cubicBezTo>
                    <a:pt x="108" y="513"/>
                    <a:pt x="225" y="629"/>
                    <a:pt x="369" y="629"/>
                  </a:cubicBezTo>
                  <a:cubicBezTo>
                    <a:pt x="513" y="629"/>
                    <a:pt x="630" y="513"/>
                    <a:pt x="630" y="369"/>
                  </a:cubicBezTo>
                  <a:cubicBezTo>
                    <a:pt x="630" y="224"/>
                    <a:pt x="513" y="108"/>
                    <a:pt x="369" y="108"/>
                  </a:cubicBezTo>
                  <a:cubicBezTo>
                    <a:pt x="225" y="108"/>
                    <a:pt x="108" y="224"/>
                    <a:pt x="108" y="369"/>
                  </a:cubicBezTo>
                  <a:close/>
                </a:path>
              </a:pathLst>
            </a:custGeom>
            <a:solidFill>
              <a:schemeClr val="accent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9" name="Freeform 230">
              <a:extLst>
                <a:ext uri="{FF2B5EF4-FFF2-40B4-BE49-F238E27FC236}">
                  <a16:creationId xmlns:a16="http://schemas.microsoft.com/office/drawing/2014/main" id="{4B852CAC-8857-30F4-B300-866F8C6E91EE}"/>
                </a:ext>
              </a:extLst>
            </p:cNvPr>
            <p:cNvSpPr>
              <a:spLocks/>
            </p:cNvSpPr>
            <p:nvPr/>
          </p:nvSpPr>
          <p:spPr bwMode="auto">
            <a:xfrm>
              <a:off x="2936876" y="2328863"/>
              <a:ext cx="128588" cy="130175"/>
            </a:xfrm>
            <a:custGeom>
              <a:avLst/>
              <a:gdLst>
                <a:gd name="T0" fmla="*/ 173 w 220"/>
                <a:gd name="T1" fmla="*/ 35 h 221"/>
                <a:gd name="T2" fmla="*/ 185 w 220"/>
                <a:gd name="T3" fmla="*/ 174 h 221"/>
                <a:gd name="T4" fmla="*/ 46 w 220"/>
                <a:gd name="T5" fmla="*/ 185 h 221"/>
                <a:gd name="T6" fmla="*/ 35 w 220"/>
                <a:gd name="T7" fmla="*/ 47 h 221"/>
                <a:gd name="T8" fmla="*/ 173 w 220"/>
                <a:gd name="T9" fmla="*/ 35 h 221"/>
              </a:gdLst>
              <a:ahLst/>
              <a:cxnLst>
                <a:cxn ang="0">
                  <a:pos x="T0" y="T1"/>
                </a:cxn>
                <a:cxn ang="0">
                  <a:pos x="T2" y="T3"/>
                </a:cxn>
                <a:cxn ang="0">
                  <a:pos x="T4" y="T5"/>
                </a:cxn>
                <a:cxn ang="0">
                  <a:pos x="T6" y="T7"/>
                </a:cxn>
                <a:cxn ang="0">
                  <a:pos x="T8" y="T9"/>
                </a:cxn>
              </a:cxnLst>
              <a:rect l="0" t="0" r="r" b="b"/>
              <a:pathLst>
                <a:path w="220" h="221">
                  <a:moveTo>
                    <a:pt x="173" y="35"/>
                  </a:moveTo>
                  <a:cubicBezTo>
                    <a:pt x="215" y="71"/>
                    <a:pt x="220" y="133"/>
                    <a:pt x="185" y="174"/>
                  </a:cubicBezTo>
                  <a:cubicBezTo>
                    <a:pt x="150" y="216"/>
                    <a:pt x="87" y="221"/>
                    <a:pt x="46" y="185"/>
                  </a:cubicBezTo>
                  <a:cubicBezTo>
                    <a:pt x="5" y="150"/>
                    <a:pt x="0" y="88"/>
                    <a:pt x="35" y="47"/>
                  </a:cubicBezTo>
                  <a:cubicBezTo>
                    <a:pt x="70" y="5"/>
                    <a:pt x="132" y="0"/>
                    <a:pt x="173" y="35"/>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 name="Freeform 298">
            <a:extLst>
              <a:ext uri="{FF2B5EF4-FFF2-40B4-BE49-F238E27FC236}">
                <a16:creationId xmlns:a16="http://schemas.microsoft.com/office/drawing/2014/main" id="{23219761-45D3-8745-D6DA-CBFE3AEF0AD5}"/>
              </a:ext>
            </a:extLst>
          </p:cNvPr>
          <p:cNvSpPr>
            <a:spLocks/>
          </p:cNvSpPr>
          <p:nvPr/>
        </p:nvSpPr>
        <p:spPr bwMode="auto">
          <a:xfrm>
            <a:off x="5356427" y="4105838"/>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Freeform 302">
            <a:extLst>
              <a:ext uri="{FF2B5EF4-FFF2-40B4-BE49-F238E27FC236}">
                <a16:creationId xmlns:a16="http://schemas.microsoft.com/office/drawing/2014/main" id="{3BC543D7-A1BF-0190-00A5-56E468C35C86}"/>
              </a:ext>
            </a:extLst>
          </p:cNvPr>
          <p:cNvSpPr>
            <a:spLocks/>
          </p:cNvSpPr>
          <p:nvPr/>
        </p:nvSpPr>
        <p:spPr bwMode="auto">
          <a:xfrm>
            <a:off x="8420100" y="552450"/>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1" name="Freeform 235">
            <a:extLst>
              <a:ext uri="{FF2B5EF4-FFF2-40B4-BE49-F238E27FC236}">
                <a16:creationId xmlns:a16="http://schemas.microsoft.com/office/drawing/2014/main" id="{BC173A41-6745-FDE9-55D7-7EAE31857C53}"/>
              </a:ext>
            </a:extLst>
          </p:cNvPr>
          <p:cNvSpPr>
            <a:spLocks/>
          </p:cNvSpPr>
          <p:nvPr/>
        </p:nvSpPr>
        <p:spPr bwMode="auto">
          <a:xfrm>
            <a:off x="1938974" y="4229309"/>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2" name="Freeform 157">
            <a:extLst>
              <a:ext uri="{FF2B5EF4-FFF2-40B4-BE49-F238E27FC236}">
                <a16:creationId xmlns:a16="http://schemas.microsoft.com/office/drawing/2014/main" id="{FE3EF524-27BB-BCA9-2586-61C089AB0AFD}"/>
              </a:ext>
            </a:extLst>
          </p:cNvPr>
          <p:cNvSpPr>
            <a:spLocks noEditPoints="1"/>
          </p:cNvSpPr>
          <p:nvPr/>
        </p:nvSpPr>
        <p:spPr bwMode="auto">
          <a:xfrm>
            <a:off x="6854069" y="1528799"/>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3" name="Freeform 159">
            <a:extLst>
              <a:ext uri="{FF2B5EF4-FFF2-40B4-BE49-F238E27FC236}">
                <a16:creationId xmlns:a16="http://schemas.microsoft.com/office/drawing/2014/main" id="{B6C3100E-A9D7-C98B-C0AA-C27EC533F98E}"/>
              </a:ext>
            </a:extLst>
          </p:cNvPr>
          <p:cNvSpPr>
            <a:spLocks noEditPoints="1"/>
          </p:cNvSpPr>
          <p:nvPr/>
        </p:nvSpPr>
        <p:spPr bwMode="auto">
          <a:xfrm>
            <a:off x="660959" y="1166593"/>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4"/>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4" name="Freeform 220">
            <a:extLst>
              <a:ext uri="{FF2B5EF4-FFF2-40B4-BE49-F238E27FC236}">
                <a16:creationId xmlns:a16="http://schemas.microsoft.com/office/drawing/2014/main" id="{81E5ACD7-EA35-74D3-AB30-689068EC0018}"/>
              </a:ext>
            </a:extLst>
          </p:cNvPr>
          <p:cNvSpPr>
            <a:spLocks/>
          </p:cNvSpPr>
          <p:nvPr/>
        </p:nvSpPr>
        <p:spPr bwMode="auto">
          <a:xfrm rot="5400000">
            <a:off x="7563552" y="1261772"/>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6" name="Grupo 35">
            <a:extLst>
              <a:ext uri="{FF2B5EF4-FFF2-40B4-BE49-F238E27FC236}">
                <a16:creationId xmlns:a16="http://schemas.microsoft.com/office/drawing/2014/main" id="{8336D679-C810-0C5A-49E4-274E2806676D}"/>
              </a:ext>
            </a:extLst>
          </p:cNvPr>
          <p:cNvGrpSpPr/>
          <p:nvPr/>
        </p:nvGrpSpPr>
        <p:grpSpPr>
          <a:xfrm>
            <a:off x="5638780" y="2242438"/>
            <a:ext cx="773659" cy="963355"/>
            <a:chOff x="6696077" y="2921001"/>
            <a:chExt cx="330200" cy="411163"/>
          </a:xfrm>
        </p:grpSpPr>
        <p:sp>
          <p:nvSpPr>
            <p:cNvPr id="37" name="Freeform 245">
              <a:extLst>
                <a:ext uri="{FF2B5EF4-FFF2-40B4-BE49-F238E27FC236}">
                  <a16:creationId xmlns:a16="http://schemas.microsoft.com/office/drawing/2014/main" id="{F8EF70C2-F45C-7040-B89F-CAFCE1213812}"/>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8" name="Grupo 37">
              <a:extLst>
                <a:ext uri="{FF2B5EF4-FFF2-40B4-BE49-F238E27FC236}">
                  <a16:creationId xmlns:a16="http://schemas.microsoft.com/office/drawing/2014/main" id="{2D29E9C6-9A03-6FCC-AFBA-CEE664187942}"/>
                </a:ext>
              </a:extLst>
            </p:cNvPr>
            <p:cNvGrpSpPr/>
            <p:nvPr/>
          </p:nvGrpSpPr>
          <p:grpSpPr>
            <a:xfrm>
              <a:off x="6699249" y="2924175"/>
              <a:ext cx="323854" cy="407989"/>
              <a:chOff x="6699249" y="2924175"/>
              <a:chExt cx="323854" cy="407989"/>
            </a:xfrm>
          </p:grpSpPr>
          <p:grpSp>
            <p:nvGrpSpPr>
              <p:cNvPr id="39" name="Grupo 38">
                <a:extLst>
                  <a:ext uri="{FF2B5EF4-FFF2-40B4-BE49-F238E27FC236}">
                    <a16:creationId xmlns:a16="http://schemas.microsoft.com/office/drawing/2014/main" id="{A34D645C-913D-C3A3-080B-0776EE3138D5}"/>
                  </a:ext>
                </a:extLst>
              </p:cNvPr>
              <p:cNvGrpSpPr/>
              <p:nvPr/>
            </p:nvGrpSpPr>
            <p:grpSpPr>
              <a:xfrm>
                <a:off x="6699249" y="2924175"/>
                <a:ext cx="323854" cy="407989"/>
                <a:chOff x="6699249" y="2924175"/>
                <a:chExt cx="323854" cy="407989"/>
              </a:xfrm>
            </p:grpSpPr>
            <p:sp>
              <p:nvSpPr>
                <p:cNvPr id="42" name="Freeform 244">
                  <a:extLst>
                    <a:ext uri="{FF2B5EF4-FFF2-40B4-BE49-F238E27FC236}">
                      <a16:creationId xmlns:a16="http://schemas.microsoft.com/office/drawing/2014/main" id="{66EA2742-67C6-7168-180A-73C2994CBC71}"/>
                    </a:ext>
                  </a:extLst>
                </p:cNvPr>
                <p:cNvSpPr>
                  <a:spLocks/>
                </p:cNvSpPr>
                <p:nvPr/>
              </p:nvSpPr>
              <p:spPr bwMode="auto">
                <a:xfrm>
                  <a:off x="6699253" y="2924175"/>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3" name="Freeform 246">
                  <a:extLst>
                    <a:ext uri="{FF2B5EF4-FFF2-40B4-BE49-F238E27FC236}">
                      <a16:creationId xmlns:a16="http://schemas.microsoft.com/office/drawing/2014/main" id="{FEF39471-D38A-FD39-AA86-7669E32507D0}"/>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4" name="Freeform 248">
                  <a:extLst>
                    <a:ext uri="{FF2B5EF4-FFF2-40B4-BE49-F238E27FC236}">
                      <a16:creationId xmlns:a16="http://schemas.microsoft.com/office/drawing/2014/main" id="{58FDE739-26B8-6A4A-AFFA-B95EE782A165}"/>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rgbClr val="22222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40" name="Freeform 249">
                <a:extLst>
                  <a:ext uri="{FF2B5EF4-FFF2-40B4-BE49-F238E27FC236}">
                    <a16:creationId xmlns:a16="http://schemas.microsoft.com/office/drawing/2014/main" id="{7B235159-CD0A-D1A1-5E13-17F4F2E137AE}"/>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1" name="Freeform 250">
                <a:extLst>
                  <a:ext uri="{FF2B5EF4-FFF2-40B4-BE49-F238E27FC236}">
                    <a16:creationId xmlns:a16="http://schemas.microsoft.com/office/drawing/2014/main" id="{D24B6286-2EC6-32FD-82DD-A128C210CA08}"/>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49" name="Elipse 48">
            <a:extLst>
              <a:ext uri="{FF2B5EF4-FFF2-40B4-BE49-F238E27FC236}">
                <a16:creationId xmlns:a16="http://schemas.microsoft.com/office/drawing/2014/main" id="{39085117-12D0-E3B0-CA73-C30EBE33C653}"/>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0" name="Elipse 49">
            <a:extLst>
              <a:ext uri="{FF2B5EF4-FFF2-40B4-BE49-F238E27FC236}">
                <a16:creationId xmlns:a16="http://schemas.microsoft.com/office/drawing/2014/main" id="{F4B830CD-58D1-B63C-C891-6A4D0CF7757F}"/>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51" name="Elipse 50">
            <a:extLst>
              <a:ext uri="{FF2B5EF4-FFF2-40B4-BE49-F238E27FC236}">
                <a16:creationId xmlns:a16="http://schemas.microsoft.com/office/drawing/2014/main" id="{AF46087D-D3D1-6234-1854-3591D19C9C4B}"/>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2" name="Freeform 235">
            <a:extLst>
              <a:ext uri="{FF2B5EF4-FFF2-40B4-BE49-F238E27FC236}">
                <a16:creationId xmlns:a16="http://schemas.microsoft.com/office/drawing/2014/main" id="{F020D93C-4070-7E16-A30D-9565086D3A0A}"/>
              </a:ext>
            </a:extLst>
          </p:cNvPr>
          <p:cNvSpPr>
            <a:spLocks/>
          </p:cNvSpPr>
          <p:nvPr/>
        </p:nvSpPr>
        <p:spPr bwMode="auto">
          <a:xfrm>
            <a:off x="7151167" y="5008119"/>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 name="Grupo 2">
            <a:extLst>
              <a:ext uri="{FF2B5EF4-FFF2-40B4-BE49-F238E27FC236}">
                <a16:creationId xmlns:a16="http://schemas.microsoft.com/office/drawing/2014/main" id="{CF7FA592-70E0-3EC5-D4EA-86771EA2F39B}"/>
              </a:ext>
            </a:extLst>
          </p:cNvPr>
          <p:cNvGrpSpPr/>
          <p:nvPr/>
        </p:nvGrpSpPr>
        <p:grpSpPr>
          <a:xfrm>
            <a:off x="977085" y="4908455"/>
            <a:ext cx="1199268" cy="599634"/>
            <a:chOff x="5638801" y="2709863"/>
            <a:chExt cx="495300" cy="247650"/>
          </a:xfrm>
        </p:grpSpPr>
        <p:sp>
          <p:nvSpPr>
            <p:cNvPr id="5" name="Freeform 175">
              <a:extLst>
                <a:ext uri="{FF2B5EF4-FFF2-40B4-BE49-F238E27FC236}">
                  <a16:creationId xmlns:a16="http://schemas.microsoft.com/office/drawing/2014/main" id="{1128C148-1311-E83D-1A20-D5DE7A5C32E8}"/>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178">
              <a:extLst>
                <a:ext uri="{FF2B5EF4-FFF2-40B4-BE49-F238E27FC236}">
                  <a16:creationId xmlns:a16="http://schemas.microsoft.com/office/drawing/2014/main" id="{19061FEC-0BEB-310A-573A-6A509C1D069A}"/>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Tree>
    <p:extLst>
      <p:ext uri="{BB962C8B-B14F-4D97-AF65-F5344CB8AC3E}">
        <p14:creationId xmlns:p14="http://schemas.microsoft.com/office/powerpoint/2010/main" val="4267886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7"/>
                                        </p:tgtEl>
                                        <p:attrNameLst>
                                          <p:attrName>r</p:attrName>
                                        </p:attrNameLst>
                                      </p:cBhvr>
                                    </p:animRot>
                                    <p:animRot by="-240000">
                                      <p:cBhvr>
                                        <p:cTn id="7" dur="200" fill="hold">
                                          <p:stCondLst>
                                            <p:cond delay="200"/>
                                          </p:stCondLst>
                                        </p:cTn>
                                        <p:tgtEl>
                                          <p:spTgt spid="7"/>
                                        </p:tgtEl>
                                        <p:attrNameLst>
                                          <p:attrName>r</p:attrName>
                                        </p:attrNameLst>
                                      </p:cBhvr>
                                    </p:animRot>
                                    <p:animRot by="240000">
                                      <p:cBhvr>
                                        <p:cTn id="8" dur="200" fill="hold">
                                          <p:stCondLst>
                                            <p:cond delay="400"/>
                                          </p:stCondLst>
                                        </p:cTn>
                                        <p:tgtEl>
                                          <p:spTgt spid="7"/>
                                        </p:tgtEl>
                                        <p:attrNameLst>
                                          <p:attrName>r</p:attrName>
                                        </p:attrNameLst>
                                      </p:cBhvr>
                                    </p:animRot>
                                    <p:animRot by="-240000">
                                      <p:cBhvr>
                                        <p:cTn id="9" dur="200" fill="hold">
                                          <p:stCondLst>
                                            <p:cond delay="600"/>
                                          </p:stCondLst>
                                        </p:cTn>
                                        <p:tgtEl>
                                          <p:spTgt spid="7"/>
                                        </p:tgtEl>
                                        <p:attrNameLst>
                                          <p:attrName>r</p:attrName>
                                        </p:attrNameLst>
                                      </p:cBhvr>
                                    </p:animRot>
                                    <p:animRot by="120000">
                                      <p:cBhvr>
                                        <p:cTn id="10" dur="200" fill="hold">
                                          <p:stCondLst>
                                            <p:cond delay="800"/>
                                          </p:stCondLst>
                                        </p:cTn>
                                        <p:tgtEl>
                                          <p:spTgt spid="7"/>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36"/>
                                        </p:tgtEl>
                                        <p:attrNameLst>
                                          <p:attrName>r</p:attrName>
                                        </p:attrNameLst>
                                      </p:cBhvr>
                                    </p:animRot>
                                    <p:animRot by="-240000">
                                      <p:cBhvr>
                                        <p:cTn id="13" dur="200" fill="hold">
                                          <p:stCondLst>
                                            <p:cond delay="200"/>
                                          </p:stCondLst>
                                        </p:cTn>
                                        <p:tgtEl>
                                          <p:spTgt spid="36"/>
                                        </p:tgtEl>
                                        <p:attrNameLst>
                                          <p:attrName>r</p:attrName>
                                        </p:attrNameLst>
                                      </p:cBhvr>
                                    </p:animRot>
                                    <p:animRot by="240000">
                                      <p:cBhvr>
                                        <p:cTn id="14" dur="200" fill="hold">
                                          <p:stCondLst>
                                            <p:cond delay="400"/>
                                          </p:stCondLst>
                                        </p:cTn>
                                        <p:tgtEl>
                                          <p:spTgt spid="36"/>
                                        </p:tgtEl>
                                        <p:attrNameLst>
                                          <p:attrName>r</p:attrName>
                                        </p:attrNameLst>
                                      </p:cBhvr>
                                    </p:animRot>
                                    <p:animRot by="-240000">
                                      <p:cBhvr>
                                        <p:cTn id="15" dur="200" fill="hold">
                                          <p:stCondLst>
                                            <p:cond delay="600"/>
                                          </p:stCondLst>
                                        </p:cTn>
                                        <p:tgtEl>
                                          <p:spTgt spid="36"/>
                                        </p:tgtEl>
                                        <p:attrNameLst>
                                          <p:attrName>r</p:attrName>
                                        </p:attrNameLst>
                                      </p:cBhvr>
                                    </p:animRot>
                                    <p:animRot by="120000">
                                      <p:cBhvr>
                                        <p:cTn id="16" dur="200" fill="hold">
                                          <p:stCondLst>
                                            <p:cond delay="800"/>
                                          </p:stCondLst>
                                        </p:cTn>
                                        <p:tgtEl>
                                          <p:spTgt spid="36"/>
                                        </p:tgtEl>
                                        <p:attrNameLst>
                                          <p:attrName>r</p:attrName>
                                        </p:attrNameLst>
                                      </p:cBhvr>
                                    </p:animRot>
                                  </p:childTnLst>
                                </p:cTn>
                              </p:par>
                              <p:par>
                                <p:cTn id="17" presetID="32" presetClass="emph" presetSubtype="0" fill="hold" grpId="0" nodeType="withEffect">
                                  <p:stCondLst>
                                    <p:cond delay="0"/>
                                  </p:stCondLst>
                                  <p:childTnLst>
                                    <p:animRot by="120000">
                                      <p:cBhvr>
                                        <p:cTn id="18" dur="100" fill="hold">
                                          <p:stCondLst>
                                            <p:cond delay="0"/>
                                          </p:stCondLst>
                                        </p:cTn>
                                        <p:tgtEl>
                                          <p:spTgt spid="21"/>
                                        </p:tgtEl>
                                        <p:attrNameLst>
                                          <p:attrName>r</p:attrName>
                                        </p:attrNameLst>
                                      </p:cBhvr>
                                    </p:animRot>
                                    <p:animRot by="-240000">
                                      <p:cBhvr>
                                        <p:cTn id="19" dur="200" fill="hold">
                                          <p:stCondLst>
                                            <p:cond delay="200"/>
                                          </p:stCondLst>
                                        </p:cTn>
                                        <p:tgtEl>
                                          <p:spTgt spid="21"/>
                                        </p:tgtEl>
                                        <p:attrNameLst>
                                          <p:attrName>r</p:attrName>
                                        </p:attrNameLst>
                                      </p:cBhvr>
                                    </p:animRot>
                                    <p:animRot by="240000">
                                      <p:cBhvr>
                                        <p:cTn id="20" dur="200" fill="hold">
                                          <p:stCondLst>
                                            <p:cond delay="400"/>
                                          </p:stCondLst>
                                        </p:cTn>
                                        <p:tgtEl>
                                          <p:spTgt spid="21"/>
                                        </p:tgtEl>
                                        <p:attrNameLst>
                                          <p:attrName>r</p:attrName>
                                        </p:attrNameLst>
                                      </p:cBhvr>
                                    </p:animRot>
                                    <p:animRot by="-240000">
                                      <p:cBhvr>
                                        <p:cTn id="21" dur="200" fill="hold">
                                          <p:stCondLst>
                                            <p:cond delay="600"/>
                                          </p:stCondLst>
                                        </p:cTn>
                                        <p:tgtEl>
                                          <p:spTgt spid="21"/>
                                        </p:tgtEl>
                                        <p:attrNameLst>
                                          <p:attrName>r</p:attrName>
                                        </p:attrNameLst>
                                      </p:cBhvr>
                                    </p:animRot>
                                    <p:animRot by="120000">
                                      <p:cBhvr>
                                        <p:cTn id="22" dur="200" fill="hold">
                                          <p:stCondLst>
                                            <p:cond delay="800"/>
                                          </p:stCondLst>
                                        </p:cTn>
                                        <p:tgtEl>
                                          <p:spTgt spid="21"/>
                                        </p:tgtEl>
                                        <p:attrNameLst>
                                          <p:attrName>r</p:attrName>
                                        </p:attrNameLst>
                                      </p:cBhvr>
                                    </p:animRot>
                                  </p:childTnLst>
                                </p:cTn>
                              </p:par>
                              <p:par>
                                <p:cTn id="23" presetID="32" presetClass="emph" presetSubtype="0" fill="hold" grpId="0" nodeType="withEffect">
                                  <p:stCondLst>
                                    <p:cond delay="0"/>
                                  </p:stCondLst>
                                  <p:childTnLs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par>
                                <p:cTn id="29" presetID="2" presetClass="entr" presetSubtype="4"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32" presetClass="emph" presetSubtype="0" fill="hold" grpId="0" nodeType="withEffect">
                                  <p:stCondLst>
                                    <p:cond delay="0"/>
                                  </p:stCondLst>
                                  <p:childTnLst>
                                    <p:animRot by="120000">
                                      <p:cBhvr>
                                        <p:cTn id="38" dur="100" fill="hold">
                                          <p:stCondLst>
                                            <p:cond delay="0"/>
                                          </p:stCondLst>
                                        </p:cTn>
                                        <p:tgtEl>
                                          <p:spTgt spid="2"/>
                                        </p:tgtEl>
                                        <p:attrNameLst>
                                          <p:attrName>r</p:attrName>
                                        </p:attrNameLst>
                                      </p:cBhvr>
                                    </p:animRot>
                                    <p:animRot by="-240000">
                                      <p:cBhvr>
                                        <p:cTn id="39" dur="200" fill="hold">
                                          <p:stCondLst>
                                            <p:cond delay="200"/>
                                          </p:stCondLst>
                                        </p:cTn>
                                        <p:tgtEl>
                                          <p:spTgt spid="2"/>
                                        </p:tgtEl>
                                        <p:attrNameLst>
                                          <p:attrName>r</p:attrName>
                                        </p:attrNameLst>
                                      </p:cBhvr>
                                    </p:animRot>
                                    <p:animRot by="240000">
                                      <p:cBhvr>
                                        <p:cTn id="40" dur="200" fill="hold">
                                          <p:stCondLst>
                                            <p:cond delay="400"/>
                                          </p:stCondLst>
                                        </p:cTn>
                                        <p:tgtEl>
                                          <p:spTgt spid="2"/>
                                        </p:tgtEl>
                                        <p:attrNameLst>
                                          <p:attrName>r</p:attrName>
                                        </p:attrNameLst>
                                      </p:cBhvr>
                                    </p:animRot>
                                    <p:animRot by="-240000">
                                      <p:cBhvr>
                                        <p:cTn id="41" dur="200" fill="hold">
                                          <p:stCondLst>
                                            <p:cond delay="600"/>
                                          </p:stCondLst>
                                        </p:cTn>
                                        <p:tgtEl>
                                          <p:spTgt spid="2"/>
                                        </p:tgtEl>
                                        <p:attrNameLst>
                                          <p:attrName>r</p:attrName>
                                        </p:attrNameLst>
                                      </p:cBhvr>
                                    </p:animRot>
                                    <p:animRot by="120000">
                                      <p:cBhvr>
                                        <p:cTn id="42" dur="200" fill="hold">
                                          <p:stCondLst>
                                            <p:cond delay="800"/>
                                          </p:stCondLst>
                                        </p:cTn>
                                        <p:tgtEl>
                                          <p:spTgt spid="2"/>
                                        </p:tgtEl>
                                        <p:attrNameLst>
                                          <p:attrName>r</p:attrName>
                                        </p:attrNameLst>
                                      </p:cBhvr>
                                    </p:animRot>
                                  </p:childTnLst>
                                </p:cTn>
                              </p:par>
                              <p:par>
                                <p:cTn id="43" presetID="32" presetClass="emph" presetSubtype="0" fill="hold" nodeType="withEffect">
                                  <p:stCondLst>
                                    <p:cond delay="0"/>
                                  </p:stCondLst>
                                  <p:childTnLst>
                                    <p:animRot by="120000">
                                      <p:cBhvr>
                                        <p:cTn id="44" dur="100" fill="hold">
                                          <p:stCondLst>
                                            <p:cond delay="0"/>
                                          </p:stCondLst>
                                        </p:cTn>
                                        <p:tgtEl>
                                          <p:spTgt spid="3"/>
                                        </p:tgtEl>
                                        <p:attrNameLst>
                                          <p:attrName>r</p:attrName>
                                        </p:attrNameLst>
                                      </p:cBhvr>
                                    </p:animRot>
                                    <p:animRot by="-240000">
                                      <p:cBhvr>
                                        <p:cTn id="45" dur="200" fill="hold">
                                          <p:stCondLst>
                                            <p:cond delay="200"/>
                                          </p:stCondLst>
                                        </p:cTn>
                                        <p:tgtEl>
                                          <p:spTgt spid="3"/>
                                        </p:tgtEl>
                                        <p:attrNameLst>
                                          <p:attrName>r</p:attrName>
                                        </p:attrNameLst>
                                      </p:cBhvr>
                                    </p:animRot>
                                    <p:animRot by="240000">
                                      <p:cBhvr>
                                        <p:cTn id="46" dur="200" fill="hold">
                                          <p:stCondLst>
                                            <p:cond delay="400"/>
                                          </p:stCondLst>
                                        </p:cTn>
                                        <p:tgtEl>
                                          <p:spTgt spid="3"/>
                                        </p:tgtEl>
                                        <p:attrNameLst>
                                          <p:attrName>r</p:attrName>
                                        </p:attrNameLst>
                                      </p:cBhvr>
                                    </p:animRot>
                                    <p:animRot by="-240000">
                                      <p:cBhvr>
                                        <p:cTn id="47" dur="200" fill="hold">
                                          <p:stCondLst>
                                            <p:cond delay="600"/>
                                          </p:stCondLst>
                                        </p:cTn>
                                        <p:tgtEl>
                                          <p:spTgt spid="3"/>
                                        </p:tgtEl>
                                        <p:attrNameLst>
                                          <p:attrName>r</p:attrName>
                                        </p:attrNameLst>
                                      </p:cBhvr>
                                    </p:animRot>
                                    <p:animRot by="120000">
                                      <p:cBhvr>
                                        <p:cTn id="48" dur="200" fill="hold">
                                          <p:stCondLst>
                                            <p:cond delay="80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1" grpId="0" animBg="1"/>
      <p:bldP spid="22" grpId="0" animBg="1"/>
      <p:bldP spid="24" grpId="0" animBg="1"/>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186">
            <a:extLst>
              <a:ext uri="{FF2B5EF4-FFF2-40B4-BE49-F238E27FC236}">
                <a16:creationId xmlns:a16="http://schemas.microsoft.com/office/drawing/2014/main" id="{FC1C10D4-2B9B-C3C9-1814-9F0B97E1A3FC}"/>
              </a:ext>
            </a:extLst>
          </p:cNvPr>
          <p:cNvSpPr>
            <a:spLocks/>
          </p:cNvSpPr>
          <p:nvPr/>
        </p:nvSpPr>
        <p:spPr bwMode="auto">
          <a:xfrm>
            <a:off x="805572" y="1584178"/>
            <a:ext cx="824232" cy="825135"/>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3"/>
          </a:solidFill>
          <a:ln w="15875">
            <a:solidFill>
              <a:schemeClr val="tx1"/>
            </a:solidFill>
            <a:prstDash val="solid"/>
            <a:round/>
            <a:headEnd/>
            <a:tailEnd/>
          </a:ln>
          <a:effectLst>
            <a:outerShdw dist="114300" dir="2700000" algn="tl" rotWithShape="0">
              <a:prstClr val="black"/>
            </a:outerShdw>
          </a:effectLst>
        </p:spPr>
        <p:txBody>
          <a:bodyPr vert="horz" wrap="square" lIns="91440" tIns="180000" rIns="108000" bIns="36000" numCol="1" anchor="ctr" anchorCtr="0" compatLnSpc="1">
            <a:prstTxWarp prst="textNoShape">
              <a:avLst/>
            </a:prstTxWarp>
          </a:bodyPr>
          <a:lstStyle/>
          <a:p>
            <a:pPr algn="ctr"/>
            <a:endParaRPr lang="en-US" b="1" dirty="0">
              <a:latin typeface="+mj-lt"/>
            </a:endParaRPr>
          </a:p>
        </p:txBody>
      </p:sp>
      <p:sp>
        <p:nvSpPr>
          <p:cNvPr id="71" name="Freeform 186">
            <a:extLst>
              <a:ext uri="{FF2B5EF4-FFF2-40B4-BE49-F238E27FC236}">
                <a16:creationId xmlns:a16="http://schemas.microsoft.com/office/drawing/2014/main" id="{B0C8C4F6-714C-1495-266A-71D59F3DAD43}"/>
              </a:ext>
            </a:extLst>
          </p:cNvPr>
          <p:cNvSpPr>
            <a:spLocks/>
          </p:cNvSpPr>
          <p:nvPr/>
        </p:nvSpPr>
        <p:spPr bwMode="auto">
          <a:xfrm>
            <a:off x="805572" y="3351383"/>
            <a:ext cx="824232" cy="825135"/>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4"/>
          </a:solidFill>
          <a:ln w="15875">
            <a:solidFill>
              <a:schemeClr val="tx1"/>
            </a:solidFill>
            <a:prstDash val="solid"/>
            <a:round/>
            <a:headEnd/>
            <a:tailEnd/>
          </a:ln>
          <a:effectLst>
            <a:outerShdw dist="114300" dir="2700000" algn="tl" rotWithShape="0">
              <a:prstClr val="black"/>
            </a:outerShdw>
          </a:effectLst>
        </p:spPr>
        <p:txBody>
          <a:bodyPr vert="horz" wrap="square" lIns="91440" tIns="180000" rIns="108000" bIns="36000" numCol="1" anchor="ctr" anchorCtr="0" compatLnSpc="1">
            <a:prstTxWarp prst="textNoShape">
              <a:avLst/>
            </a:prstTxWarp>
          </a:bodyPr>
          <a:lstStyle/>
          <a:p>
            <a:pPr algn="ctr"/>
            <a:endParaRPr lang="en-US" b="1" dirty="0">
              <a:latin typeface="+mj-lt"/>
            </a:endParaRPr>
          </a:p>
        </p:txBody>
      </p:sp>
      <p:sp>
        <p:nvSpPr>
          <p:cNvPr id="74" name="Freeform 186">
            <a:extLst>
              <a:ext uri="{FF2B5EF4-FFF2-40B4-BE49-F238E27FC236}">
                <a16:creationId xmlns:a16="http://schemas.microsoft.com/office/drawing/2014/main" id="{6CC11315-5E65-FC6F-0828-E155A5499253}"/>
              </a:ext>
            </a:extLst>
          </p:cNvPr>
          <p:cNvSpPr>
            <a:spLocks/>
          </p:cNvSpPr>
          <p:nvPr/>
        </p:nvSpPr>
        <p:spPr bwMode="auto">
          <a:xfrm>
            <a:off x="4671177" y="1590040"/>
            <a:ext cx="818424" cy="825135"/>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bg2"/>
          </a:solidFill>
          <a:ln w="15875">
            <a:solidFill>
              <a:schemeClr val="tx1"/>
            </a:solidFill>
            <a:prstDash val="solid"/>
            <a:round/>
            <a:headEnd/>
            <a:tailEnd/>
          </a:ln>
          <a:effectLst>
            <a:outerShdw dist="114300" dir="2700000" algn="tl" rotWithShape="0">
              <a:prstClr val="black"/>
            </a:outerShdw>
          </a:effectLst>
        </p:spPr>
        <p:txBody>
          <a:bodyPr vert="horz" wrap="square" lIns="91440" tIns="144000" rIns="108000" bIns="36000" numCol="1" anchor="ctr" anchorCtr="0" compatLnSpc="1">
            <a:prstTxWarp prst="textNoShape">
              <a:avLst/>
            </a:prstTxWarp>
          </a:bodyPr>
          <a:lstStyle/>
          <a:p>
            <a:pPr algn="ctr"/>
            <a:endParaRPr lang="en-US" b="1" dirty="0">
              <a:latin typeface="+mj-lt"/>
            </a:endParaRPr>
          </a:p>
        </p:txBody>
      </p:sp>
      <p:sp>
        <p:nvSpPr>
          <p:cNvPr id="77" name="Freeform 186">
            <a:extLst>
              <a:ext uri="{FF2B5EF4-FFF2-40B4-BE49-F238E27FC236}">
                <a16:creationId xmlns:a16="http://schemas.microsoft.com/office/drawing/2014/main" id="{454D65C5-DFF0-7E11-69CD-6F9F59A8B3C1}"/>
              </a:ext>
            </a:extLst>
          </p:cNvPr>
          <p:cNvSpPr>
            <a:spLocks/>
          </p:cNvSpPr>
          <p:nvPr/>
        </p:nvSpPr>
        <p:spPr bwMode="auto">
          <a:xfrm>
            <a:off x="4663277" y="3354066"/>
            <a:ext cx="818424" cy="825135"/>
          </a:xfrm>
          <a:custGeom>
            <a:avLst/>
            <a:gdLst>
              <a:gd name="T0" fmla="*/ 34 w 331"/>
              <a:gd name="T1" fmla="*/ 0 h 331"/>
              <a:gd name="T2" fmla="*/ 298 w 331"/>
              <a:gd name="T3" fmla="*/ 0 h 331"/>
              <a:gd name="T4" fmla="*/ 331 w 331"/>
              <a:gd name="T5" fmla="*/ 34 h 331"/>
              <a:gd name="T6" fmla="*/ 330 w 331"/>
              <a:gd name="T7" fmla="*/ 298 h 331"/>
              <a:gd name="T8" fmla="*/ 297 w 331"/>
              <a:gd name="T9" fmla="*/ 331 h 331"/>
              <a:gd name="T10" fmla="*/ 33 w 331"/>
              <a:gd name="T11" fmla="*/ 330 h 331"/>
              <a:gd name="T12" fmla="*/ 0 w 331"/>
              <a:gd name="T13" fmla="*/ 297 h 331"/>
              <a:gd name="T14" fmla="*/ 1 w 331"/>
              <a:gd name="T15" fmla="*/ 33 h 331"/>
              <a:gd name="T16" fmla="*/ 34 w 331"/>
              <a:gd name="T17"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331">
                <a:moveTo>
                  <a:pt x="34" y="0"/>
                </a:moveTo>
                <a:lnTo>
                  <a:pt x="298" y="0"/>
                </a:lnTo>
                <a:cubicBezTo>
                  <a:pt x="316" y="1"/>
                  <a:pt x="331" y="15"/>
                  <a:pt x="331" y="34"/>
                </a:cubicBezTo>
                <a:lnTo>
                  <a:pt x="330" y="298"/>
                </a:lnTo>
                <a:cubicBezTo>
                  <a:pt x="330" y="316"/>
                  <a:pt x="316" y="331"/>
                  <a:pt x="297" y="331"/>
                </a:cubicBezTo>
                <a:lnTo>
                  <a:pt x="33" y="330"/>
                </a:lnTo>
                <a:cubicBezTo>
                  <a:pt x="15" y="330"/>
                  <a:pt x="0" y="315"/>
                  <a:pt x="0" y="297"/>
                </a:cubicBezTo>
                <a:lnTo>
                  <a:pt x="1" y="33"/>
                </a:lnTo>
                <a:cubicBezTo>
                  <a:pt x="1" y="15"/>
                  <a:pt x="16" y="0"/>
                  <a:pt x="34" y="0"/>
                </a:cubicBezTo>
                <a:close/>
              </a:path>
            </a:pathLst>
          </a:custGeom>
          <a:solidFill>
            <a:schemeClr val="accent2"/>
          </a:solidFill>
          <a:ln w="15875">
            <a:solidFill>
              <a:schemeClr val="tx1"/>
            </a:solidFill>
            <a:prstDash val="solid"/>
            <a:round/>
            <a:headEnd/>
            <a:tailEnd/>
          </a:ln>
          <a:effectLst>
            <a:outerShdw dist="114300" dir="2700000" algn="tl" rotWithShape="0">
              <a:prstClr val="black"/>
            </a:outerShdw>
          </a:effectLst>
        </p:spPr>
        <p:txBody>
          <a:bodyPr vert="horz" wrap="square" lIns="91440" tIns="144000" rIns="144000" bIns="36000" numCol="1" anchor="ctr" anchorCtr="0" compatLnSpc="1">
            <a:prstTxWarp prst="textNoShape">
              <a:avLst/>
            </a:prstTxWarp>
          </a:bodyPr>
          <a:lstStyle/>
          <a:p>
            <a:pPr algn="ctr"/>
            <a:endParaRPr lang="en-US" b="1" dirty="0">
              <a:latin typeface="+mj-lt"/>
            </a:endParaRPr>
          </a:p>
        </p:txBody>
      </p:sp>
      <p:sp>
        <p:nvSpPr>
          <p:cNvPr id="17" name="Text Placeholder 16">
            <a:extLst>
              <a:ext uri="{FF2B5EF4-FFF2-40B4-BE49-F238E27FC236}">
                <a16:creationId xmlns:a16="http://schemas.microsoft.com/office/drawing/2014/main" id="{68DC3EEF-5017-41A6-A727-D5A4F5DABB39}"/>
              </a:ext>
            </a:extLst>
          </p:cNvPr>
          <p:cNvSpPr>
            <a:spLocks noGrp="1"/>
          </p:cNvSpPr>
          <p:nvPr>
            <p:ph type="body" idx="13"/>
          </p:nvPr>
        </p:nvSpPr>
        <p:spPr/>
        <p:txBody>
          <a:bodyPr/>
          <a:lstStyle/>
          <a:p>
            <a:r>
              <a:rPr lang="es-ES" dirty="0"/>
              <a:t>ALGORITMO</a:t>
            </a:r>
            <a:endParaRPr lang="en-US" dirty="0"/>
          </a:p>
        </p:txBody>
      </p:sp>
      <p:sp>
        <p:nvSpPr>
          <p:cNvPr id="4" name="Title 3">
            <a:extLst>
              <a:ext uri="{FF2B5EF4-FFF2-40B4-BE49-F238E27FC236}">
                <a16:creationId xmlns:a16="http://schemas.microsoft.com/office/drawing/2014/main" id="{444AD8DF-7D23-45C7-BCC3-90B63A7C0FBC}"/>
              </a:ext>
            </a:extLst>
          </p:cNvPr>
          <p:cNvSpPr>
            <a:spLocks noGrp="1"/>
          </p:cNvSpPr>
          <p:nvPr>
            <p:ph type="title"/>
          </p:nvPr>
        </p:nvSpPr>
        <p:spPr/>
        <p:txBody>
          <a:bodyPr/>
          <a:lstStyle/>
          <a:p>
            <a:r>
              <a:rPr lang="es-ES" dirty="0"/>
              <a:t>CONCEPTOS CLAVES</a:t>
            </a:r>
            <a:endParaRPr lang="en-US" dirty="0"/>
          </a:p>
        </p:txBody>
      </p:sp>
      <p:sp>
        <p:nvSpPr>
          <p:cNvPr id="27" name="Text Placeholder 26">
            <a:extLst>
              <a:ext uri="{FF2B5EF4-FFF2-40B4-BE49-F238E27FC236}">
                <a16:creationId xmlns:a16="http://schemas.microsoft.com/office/drawing/2014/main" id="{70B8658B-FC1A-4DEB-B0F3-1CB0A2188190}"/>
              </a:ext>
            </a:extLst>
          </p:cNvPr>
          <p:cNvSpPr>
            <a:spLocks noGrp="1"/>
          </p:cNvSpPr>
          <p:nvPr>
            <p:ph type="body" idx="16"/>
          </p:nvPr>
        </p:nvSpPr>
        <p:spPr>
          <a:xfrm>
            <a:off x="5489601" y="1513559"/>
            <a:ext cx="2791795" cy="589106"/>
          </a:xfrm>
        </p:spPr>
        <p:txBody>
          <a:bodyPr/>
          <a:lstStyle/>
          <a:p>
            <a:r>
              <a:rPr lang="es-ES" dirty="0"/>
              <a:t>PROGRAMADOR</a:t>
            </a:r>
            <a:endParaRPr lang="en-US" dirty="0"/>
          </a:p>
        </p:txBody>
      </p:sp>
      <p:sp>
        <p:nvSpPr>
          <p:cNvPr id="33" name="Text Placeholder 32">
            <a:extLst>
              <a:ext uri="{FF2B5EF4-FFF2-40B4-BE49-F238E27FC236}">
                <a16:creationId xmlns:a16="http://schemas.microsoft.com/office/drawing/2014/main" id="{0A171DFE-86FE-453B-8CFB-147D3AD4C7EB}"/>
              </a:ext>
            </a:extLst>
          </p:cNvPr>
          <p:cNvSpPr>
            <a:spLocks noGrp="1"/>
          </p:cNvSpPr>
          <p:nvPr>
            <p:ph type="body" idx="22"/>
          </p:nvPr>
        </p:nvSpPr>
        <p:spPr/>
        <p:txBody>
          <a:bodyPr/>
          <a:lstStyle/>
          <a:p>
            <a:r>
              <a:rPr lang="es-ES" dirty="0"/>
              <a:t>PROGRAMA</a:t>
            </a:r>
            <a:endParaRPr lang="en-US" dirty="0"/>
          </a:p>
        </p:txBody>
      </p:sp>
      <p:sp>
        <p:nvSpPr>
          <p:cNvPr id="30" name="Text Placeholder 29">
            <a:extLst>
              <a:ext uri="{FF2B5EF4-FFF2-40B4-BE49-F238E27FC236}">
                <a16:creationId xmlns:a16="http://schemas.microsoft.com/office/drawing/2014/main" id="{AF5B6260-2385-41BD-8D1B-1FCF10CDD7E9}"/>
              </a:ext>
            </a:extLst>
          </p:cNvPr>
          <p:cNvSpPr>
            <a:spLocks noGrp="1"/>
          </p:cNvSpPr>
          <p:nvPr>
            <p:ph type="body" idx="19"/>
          </p:nvPr>
        </p:nvSpPr>
        <p:spPr/>
        <p:txBody>
          <a:bodyPr/>
          <a:lstStyle/>
          <a:p>
            <a:r>
              <a:rPr lang="es-ES" dirty="0"/>
              <a:t>PROCESADOR</a:t>
            </a:r>
            <a:endParaRPr lang="en-US" dirty="0"/>
          </a:p>
        </p:txBody>
      </p:sp>
      <p:sp>
        <p:nvSpPr>
          <p:cNvPr id="51" name="Marcador de texto 50">
            <a:extLst>
              <a:ext uri="{FF2B5EF4-FFF2-40B4-BE49-F238E27FC236}">
                <a16:creationId xmlns:a16="http://schemas.microsoft.com/office/drawing/2014/main" id="{C7B21923-805C-2DF3-F9A7-4E8506AC0541}"/>
              </a:ext>
            </a:extLst>
          </p:cNvPr>
          <p:cNvSpPr>
            <a:spLocks noGrp="1"/>
          </p:cNvSpPr>
          <p:nvPr>
            <p:ph type="body" idx="23"/>
          </p:nvPr>
        </p:nvSpPr>
        <p:spPr/>
        <p:txBody>
          <a:bodyPr/>
          <a:lstStyle/>
          <a:p>
            <a:r>
              <a:rPr lang="es-ES" dirty="0"/>
              <a:t>01</a:t>
            </a:r>
          </a:p>
        </p:txBody>
      </p:sp>
      <p:sp>
        <p:nvSpPr>
          <p:cNvPr id="52" name="Marcador de texto 51">
            <a:extLst>
              <a:ext uri="{FF2B5EF4-FFF2-40B4-BE49-F238E27FC236}">
                <a16:creationId xmlns:a16="http://schemas.microsoft.com/office/drawing/2014/main" id="{C00C30B1-379A-4320-1638-3CBB72B402D2}"/>
              </a:ext>
            </a:extLst>
          </p:cNvPr>
          <p:cNvSpPr>
            <a:spLocks noGrp="1"/>
          </p:cNvSpPr>
          <p:nvPr>
            <p:ph type="body" idx="25"/>
          </p:nvPr>
        </p:nvSpPr>
        <p:spPr/>
        <p:txBody>
          <a:bodyPr/>
          <a:lstStyle/>
          <a:p>
            <a:r>
              <a:rPr lang="es-ES" dirty="0"/>
              <a:t>03</a:t>
            </a:r>
          </a:p>
        </p:txBody>
      </p:sp>
      <p:sp>
        <p:nvSpPr>
          <p:cNvPr id="53" name="Marcador de texto 52">
            <a:extLst>
              <a:ext uri="{FF2B5EF4-FFF2-40B4-BE49-F238E27FC236}">
                <a16:creationId xmlns:a16="http://schemas.microsoft.com/office/drawing/2014/main" id="{73297A7F-2CA4-ED9A-622B-180C40D991E0}"/>
              </a:ext>
            </a:extLst>
          </p:cNvPr>
          <p:cNvSpPr>
            <a:spLocks noGrp="1"/>
          </p:cNvSpPr>
          <p:nvPr>
            <p:ph type="body" idx="26"/>
          </p:nvPr>
        </p:nvSpPr>
        <p:spPr/>
        <p:txBody>
          <a:bodyPr/>
          <a:lstStyle/>
          <a:p>
            <a:r>
              <a:rPr lang="es-ES" dirty="0"/>
              <a:t>02</a:t>
            </a:r>
          </a:p>
        </p:txBody>
      </p:sp>
      <p:sp>
        <p:nvSpPr>
          <p:cNvPr id="54" name="Marcador de texto 53">
            <a:extLst>
              <a:ext uri="{FF2B5EF4-FFF2-40B4-BE49-F238E27FC236}">
                <a16:creationId xmlns:a16="http://schemas.microsoft.com/office/drawing/2014/main" id="{41BB45E4-3DF4-6B65-0ED8-7F188F9CF011}"/>
              </a:ext>
            </a:extLst>
          </p:cNvPr>
          <p:cNvSpPr>
            <a:spLocks noGrp="1"/>
          </p:cNvSpPr>
          <p:nvPr>
            <p:ph type="body" idx="27"/>
          </p:nvPr>
        </p:nvSpPr>
        <p:spPr/>
        <p:txBody>
          <a:bodyPr/>
          <a:lstStyle/>
          <a:p>
            <a:r>
              <a:rPr lang="es-ES" dirty="0"/>
              <a:t>04</a:t>
            </a:r>
          </a:p>
        </p:txBody>
      </p:sp>
      <p:sp>
        <p:nvSpPr>
          <p:cNvPr id="16" name="Text Placeholder 15">
            <a:extLst>
              <a:ext uri="{FF2B5EF4-FFF2-40B4-BE49-F238E27FC236}">
                <a16:creationId xmlns:a16="http://schemas.microsoft.com/office/drawing/2014/main" id="{35F4F2C3-D71D-4ED5-9EB8-3CE2E0210A29}"/>
              </a:ext>
            </a:extLst>
          </p:cNvPr>
          <p:cNvSpPr>
            <a:spLocks noGrp="1"/>
          </p:cNvSpPr>
          <p:nvPr>
            <p:ph type="body" idx="28"/>
          </p:nvPr>
        </p:nvSpPr>
        <p:spPr>
          <a:xfrm>
            <a:off x="1728544" y="1981963"/>
            <a:ext cx="2791795" cy="392482"/>
          </a:xfrm>
        </p:spPr>
        <p:txBody>
          <a:bodyPr/>
          <a:lstStyle/>
          <a:p>
            <a:r>
              <a:rPr lang="en-US" dirty="0"/>
              <a:t>Secuencia lógica de pasos</a:t>
            </a:r>
          </a:p>
        </p:txBody>
      </p:sp>
      <p:sp>
        <p:nvSpPr>
          <p:cNvPr id="26" name="Text Placeholder 25">
            <a:extLst>
              <a:ext uri="{FF2B5EF4-FFF2-40B4-BE49-F238E27FC236}">
                <a16:creationId xmlns:a16="http://schemas.microsoft.com/office/drawing/2014/main" id="{9C7B880B-F91A-4FC9-86C5-670D9EB16706}"/>
              </a:ext>
            </a:extLst>
          </p:cNvPr>
          <p:cNvSpPr>
            <a:spLocks noGrp="1"/>
          </p:cNvSpPr>
          <p:nvPr>
            <p:ph type="body" idx="29"/>
          </p:nvPr>
        </p:nvSpPr>
        <p:spPr>
          <a:xfrm>
            <a:off x="5621377" y="1910582"/>
            <a:ext cx="2791796" cy="392482"/>
          </a:xfrm>
        </p:spPr>
        <p:txBody>
          <a:bodyPr/>
          <a:lstStyle/>
          <a:p>
            <a:r>
              <a:rPr lang="es-ES" dirty="0"/>
              <a:t>Persona quien realiza el programa</a:t>
            </a:r>
            <a:endParaRPr lang="en-US" dirty="0"/>
          </a:p>
        </p:txBody>
      </p:sp>
      <p:sp>
        <p:nvSpPr>
          <p:cNvPr id="32" name="Text Placeholder 31">
            <a:extLst>
              <a:ext uri="{FF2B5EF4-FFF2-40B4-BE49-F238E27FC236}">
                <a16:creationId xmlns:a16="http://schemas.microsoft.com/office/drawing/2014/main" id="{A70A3006-9C5B-4807-BEEB-2E881D2BF404}"/>
              </a:ext>
            </a:extLst>
          </p:cNvPr>
          <p:cNvSpPr>
            <a:spLocks noGrp="1"/>
          </p:cNvSpPr>
          <p:nvPr>
            <p:ph type="body" idx="30"/>
          </p:nvPr>
        </p:nvSpPr>
        <p:spPr>
          <a:xfrm>
            <a:off x="1774675" y="3761970"/>
            <a:ext cx="2791795" cy="392482"/>
          </a:xfrm>
        </p:spPr>
        <p:txBody>
          <a:bodyPr/>
          <a:lstStyle/>
          <a:p>
            <a:r>
              <a:rPr lang="es-ES" dirty="0"/>
              <a:t>Secuencia de instrucciones para hacer una tarea</a:t>
            </a:r>
            <a:endParaRPr lang="en-US" dirty="0"/>
          </a:p>
        </p:txBody>
      </p:sp>
      <p:sp>
        <p:nvSpPr>
          <p:cNvPr id="29" name="Text Placeholder 28">
            <a:extLst>
              <a:ext uri="{FF2B5EF4-FFF2-40B4-BE49-F238E27FC236}">
                <a16:creationId xmlns:a16="http://schemas.microsoft.com/office/drawing/2014/main" id="{87F3D26C-5FDD-47D6-895B-6410482882A6}"/>
              </a:ext>
            </a:extLst>
          </p:cNvPr>
          <p:cNvSpPr>
            <a:spLocks noGrp="1"/>
          </p:cNvSpPr>
          <p:nvPr>
            <p:ph type="body" idx="31"/>
          </p:nvPr>
        </p:nvSpPr>
        <p:spPr>
          <a:xfrm>
            <a:off x="5640532" y="3768985"/>
            <a:ext cx="2791796" cy="392482"/>
          </a:xfrm>
        </p:spPr>
        <p:txBody>
          <a:bodyPr/>
          <a:lstStyle/>
          <a:p>
            <a:r>
              <a:rPr lang="es-ES" dirty="0"/>
              <a:t>Dispositivo electrónico que entiende las instrucciones y las ejecuta.</a:t>
            </a:r>
            <a:endParaRPr lang="en-US" dirty="0"/>
          </a:p>
        </p:txBody>
      </p:sp>
      <p:sp>
        <p:nvSpPr>
          <p:cNvPr id="61" name="Freeform 298">
            <a:extLst>
              <a:ext uri="{FF2B5EF4-FFF2-40B4-BE49-F238E27FC236}">
                <a16:creationId xmlns:a16="http://schemas.microsoft.com/office/drawing/2014/main" id="{2235A267-24CD-76AF-671E-8880B6133121}"/>
              </a:ext>
            </a:extLst>
          </p:cNvPr>
          <p:cNvSpPr>
            <a:spLocks/>
          </p:cNvSpPr>
          <p:nvPr/>
        </p:nvSpPr>
        <p:spPr bwMode="auto">
          <a:xfrm>
            <a:off x="4303679" y="4409158"/>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2" name="Freeform 302">
            <a:extLst>
              <a:ext uri="{FF2B5EF4-FFF2-40B4-BE49-F238E27FC236}">
                <a16:creationId xmlns:a16="http://schemas.microsoft.com/office/drawing/2014/main" id="{642BFBF1-3950-0B62-FB19-1A44657FEFF6}"/>
              </a:ext>
            </a:extLst>
          </p:cNvPr>
          <p:cNvSpPr>
            <a:spLocks/>
          </p:cNvSpPr>
          <p:nvPr/>
        </p:nvSpPr>
        <p:spPr bwMode="auto">
          <a:xfrm>
            <a:off x="8501376" y="1080469"/>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3" name="Freeform 157">
            <a:extLst>
              <a:ext uri="{FF2B5EF4-FFF2-40B4-BE49-F238E27FC236}">
                <a16:creationId xmlns:a16="http://schemas.microsoft.com/office/drawing/2014/main" id="{00CECDE6-052D-CEF4-37C3-65218AD3CB08}"/>
              </a:ext>
            </a:extLst>
          </p:cNvPr>
          <p:cNvSpPr>
            <a:spLocks noEditPoints="1"/>
          </p:cNvSpPr>
          <p:nvPr/>
        </p:nvSpPr>
        <p:spPr bwMode="auto">
          <a:xfrm>
            <a:off x="7127193" y="570046"/>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4" name="Freeform 159">
            <a:extLst>
              <a:ext uri="{FF2B5EF4-FFF2-40B4-BE49-F238E27FC236}">
                <a16:creationId xmlns:a16="http://schemas.microsoft.com/office/drawing/2014/main" id="{00D964C2-CB7A-BA3E-5814-75A21DC7B200}"/>
              </a:ext>
            </a:extLst>
          </p:cNvPr>
          <p:cNvSpPr>
            <a:spLocks noEditPoints="1"/>
          </p:cNvSpPr>
          <p:nvPr/>
        </p:nvSpPr>
        <p:spPr bwMode="auto">
          <a:xfrm>
            <a:off x="4267833" y="2733150"/>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1"/>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65" name="Freeform 310">
            <a:extLst>
              <a:ext uri="{FF2B5EF4-FFF2-40B4-BE49-F238E27FC236}">
                <a16:creationId xmlns:a16="http://schemas.microsoft.com/office/drawing/2014/main" id="{D850CCDF-0EC6-E619-DA25-CE82F13BB7CB}"/>
              </a:ext>
            </a:extLst>
          </p:cNvPr>
          <p:cNvSpPr>
            <a:spLocks noEditPoints="1"/>
          </p:cNvSpPr>
          <p:nvPr/>
        </p:nvSpPr>
        <p:spPr bwMode="auto">
          <a:xfrm>
            <a:off x="2885065" y="1050771"/>
            <a:ext cx="82468" cy="82468"/>
          </a:xfrm>
          <a:custGeom>
            <a:avLst/>
            <a:gdLst>
              <a:gd name="T0" fmla="*/ 38 w 75"/>
              <a:gd name="T1" fmla="*/ 75 h 75"/>
              <a:gd name="T2" fmla="*/ 0 w 75"/>
              <a:gd name="T3" fmla="*/ 38 h 75"/>
              <a:gd name="T4" fmla="*/ 38 w 75"/>
              <a:gd name="T5" fmla="*/ 0 h 75"/>
              <a:gd name="T6" fmla="*/ 75 w 75"/>
              <a:gd name="T7" fmla="*/ 38 h 75"/>
              <a:gd name="T8" fmla="*/ 38 w 75"/>
              <a:gd name="T9" fmla="*/ 75 h 75"/>
              <a:gd name="T10" fmla="*/ 38 w 75"/>
              <a:gd name="T11" fmla="*/ 18 h 75"/>
              <a:gd name="T12" fmla="*/ 18 w 75"/>
              <a:gd name="T13" fmla="*/ 38 h 75"/>
              <a:gd name="T14" fmla="*/ 38 w 75"/>
              <a:gd name="T15" fmla="*/ 58 h 75"/>
              <a:gd name="T16" fmla="*/ 58 w 75"/>
              <a:gd name="T17" fmla="*/ 38 h 75"/>
              <a:gd name="T18" fmla="*/ 38 w 75"/>
              <a:gd name="T19" fmla="*/ 1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 h="75">
                <a:moveTo>
                  <a:pt x="38" y="75"/>
                </a:moveTo>
                <a:cubicBezTo>
                  <a:pt x="17" y="75"/>
                  <a:pt x="0" y="58"/>
                  <a:pt x="0" y="38"/>
                </a:cubicBezTo>
                <a:cubicBezTo>
                  <a:pt x="0" y="17"/>
                  <a:pt x="17" y="0"/>
                  <a:pt x="38" y="0"/>
                </a:cubicBezTo>
                <a:cubicBezTo>
                  <a:pt x="58" y="0"/>
                  <a:pt x="75" y="17"/>
                  <a:pt x="75" y="38"/>
                </a:cubicBezTo>
                <a:cubicBezTo>
                  <a:pt x="75" y="58"/>
                  <a:pt x="58" y="75"/>
                  <a:pt x="38" y="75"/>
                </a:cubicBezTo>
                <a:close/>
                <a:moveTo>
                  <a:pt x="38" y="18"/>
                </a:moveTo>
                <a:cubicBezTo>
                  <a:pt x="27" y="18"/>
                  <a:pt x="18" y="27"/>
                  <a:pt x="18" y="38"/>
                </a:cubicBezTo>
                <a:cubicBezTo>
                  <a:pt x="18" y="49"/>
                  <a:pt x="27" y="58"/>
                  <a:pt x="38" y="58"/>
                </a:cubicBezTo>
                <a:cubicBezTo>
                  <a:pt x="49" y="58"/>
                  <a:pt x="58" y="49"/>
                  <a:pt x="58" y="38"/>
                </a:cubicBezTo>
                <a:cubicBezTo>
                  <a:pt x="58" y="27"/>
                  <a:pt x="49" y="18"/>
                  <a:pt x="38" y="18"/>
                </a:cubicBez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67" name="Grupo 66">
            <a:extLst>
              <a:ext uri="{FF2B5EF4-FFF2-40B4-BE49-F238E27FC236}">
                <a16:creationId xmlns:a16="http://schemas.microsoft.com/office/drawing/2014/main" id="{192D3AD5-1BBE-7B29-E641-6632B12C79E8}"/>
              </a:ext>
            </a:extLst>
          </p:cNvPr>
          <p:cNvGrpSpPr/>
          <p:nvPr/>
        </p:nvGrpSpPr>
        <p:grpSpPr>
          <a:xfrm>
            <a:off x="14726" y="4310815"/>
            <a:ext cx="773659" cy="963355"/>
            <a:chOff x="6696077" y="2921001"/>
            <a:chExt cx="330200" cy="411163"/>
          </a:xfrm>
        </p:grpSpPr>
        <p:sp>
          <p:nvSpPr>
            <p:cNvPr id="68" name="Freeform 245">
              <a:extLst>
                <a:ext uri="{FF2B5EF4-FFF2-40B4-BE49-F238E27FC236}">
                  <a16:creationId xmlns:a16="http://schemas.microsoft.com/office/drawing/2014/main" id="{AB81B503-3A79-60A8-9FA6-2DAA43497CAB}"/>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8" name="Grupo 77">
              <a:extLst>
                <a:ext uri="{FF2B5EF4-FFF2-40B4-BE49-F238E27FC236}">
                  <a16:creationId xmlns:a16="http://schemas.microsoft.com/office/drawing/2014/main" id="{C94F7530-32F8-342D-6C72-27E90620624C}"/>
                </a:ext>
              </a:extLst>
            </p:cNvPr>
            <p:cNvGrpSpPr/>
            <p:nvPr/>
          </p:nvGrpSpPr>
          <p:grpSpPr>
            <a:xfrm>
              <a:off x="6699249" y="2924175"/>
              <a:ext cx="323854" cy="407989"/>
              <a:chOff x="6699249" y="2924175"/>
              <a:chExt cx="323854" cy="407989"/>
            </a:xfrm>
          </p:grpSpPr>
          <p:grpSp>
            <p:nvGrpSpPr>
              <p:cNvPr id="79" name="Grupo 78">
                <a:extLst>
                  <a:ext uri="{FF2B5EF4-FFF2-40B4-BE49-F238E27FC236}">
                    <a16:creationId xmlns:a16="http://schemas.microsoft.com/office/drawing/2014/main" id="{1E81D17A-8717-4678-6368-D8B605136785}"/>
                  </a:ext>
                </a:extLst>
              </p:cNvPr>
              <p:cNvGrpSpPr/>
              <p:nvPr/>
            </p:nvGrpSpPr>
            <p:grpSpPr>
              <a:xfrm>
                <a:off x="6699249" y="2924175"/>
                <a:ext cx="323854" cy="407989"/>
                <a:chOff x="6699249" y="2924175"/>
                <a:chExt cx="323854" cy="407989"/>
              </a:xfrm>
            </p:grpSpPr>
            <p:sp>
              <p:nvSpPr>
                <p:cNvPr id="82" name="Freeform 244">
                  <a:extLst>
                    <a:ext uri="{FF2B5EF4-FFF2-40B4-BE49-F238E27FC236}">
                      <a16:creationId xmlns:a16="http://schemas.microsoft.com/office/drawing/2014/main" id="{C84FFBDB-E625-7E2E-21BF-20F56EC08A17}"/>
                    </a:ext>
                  </a:extLst>
                </p:cNvPr>
                <p:cNvSpPr>
                  <a:spLocks/>
                </p:cNvSpPr>
                <p:nvPr/>
              </p:nvSpPr>
              <p:spPr bwMode="auto">
                <a:xfrm>
                  <a:off x="6699253" y="2924175"/>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83" name="Freeform 246">
                  <a:extLst>
                    <a:ext uri="{FF2B5EF4-FFF2-40B4-BE49-F238E27FC236}">
                      <a16:creationId xmlns:a16="http://schemas.microsoft.com/office/drawing/2014/main" id="{72FAE697-741C-6B72-78D5-0D9119FCA116}"/>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84" name="Freeform 248">
                  <a:extLst>
                    <a:ext uri="{FF2B5EF4-FFF2-40B4-BE49-F238E27FC236}">
                      <a16:creationId xmlns:a16="http://schemas.microsoft.com/office/drawing/2014/main" id="{67DB2076-1FD5-AC61-9A90-485CB3AE7329}"/>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rgbClr val="22222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80" name="Freeform 249">
                <a:extLst>
                  <a:ext uri="{FF2B5EF4-FFF2-40B4-BE49-F238E27FC236}">
                    <a16:creationId xmlns:a16="http://schemas.microsoft.com/office/drawing/2014/main" id="{A6676432-6CA5-E359-E9AF-94D4B836E650}"/>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81" name="Freeform 250">
                <a:extLst>
                  <a:ext uri="{FF2B5EF4-FFF2-40B4-BE49-F238E27FC236}">
                    <a16:creationId xmlns:a16="http://schemas.microsoft.com/office/drawing/2014/main" id="{5D484041-0D0C-F5B1-A1EC-8BD857F07EA4}"/>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15" name="Elipse 14">
            <a:extLst>
              <a:ext uri="{FF2B5EF4-FFF2-40B4-BE49-F238E27FC236}">
                <a16:creationId xmlns:a16="http://schemas.microsoft.com/office/drawing/2014/main" id="{BEF2AE4D-2991-0BBA-C06B-27A6397693F6}"/>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9" name="Elipse 18">
            <a:extLst>
              <a:ext uri="{FF2B5EF4-FFF2-40B4-BE49-F238E27FC236}">
                <a16:creationId xmlns:a16="http://schemas.microsoft.com/office/drawing/2014/main" id="{D6BBE736-8D01-D47F-0916-1A60FCB1A4F8}"/>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21" name="Elipse 20">
            <a:extLst>
              <a:ext uri="{FF2B5EF4-FFF2-40B4-BE49-F238E27FC236}">
                <a16:creationId xmlns:a16="http://schemas.microsoft.com/office/drawing/2014/main" id="{29E1D80E-9246-E0A2-F5F7-A86EC3E376A6}"/>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2" name="Freeform 235">
            <a:extLst>
              <a:ext uri="{FF2B5EF4-FFF2-40B4-BE49-F238E27FC236}">
                <a16:creationId xmlns:a16="http://schemas.microsoft.com/office/drawing/2014/main" id="{DCEFA975-EBDB-3CED-4C11-2D44D8656BD9}"/>
              </a:ext>
            </a:extLst>
          </p:cNvPr>
          <p:cNvSpPr>
            <a:spLocks/>
          </p:cNvSpPr>
          <p:nvPr/>
        </p:nvSpPr>
        <p:spPr bwMode="auto">
          <a:xfrm>
            <a:off x="5727337" y="-124477"/>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1654909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 calcmode="lin" valueType="num">
                                      <p:cBhvr additive="base">
                                        <p:cTn id="7" dur="500" fill="hold"/>
                                        <p:tgtEl>
                                          <p:spTgt spid="64"/>
                                        </p:tgtEl>
                                        <p:attrNameLst>
                                          <p:attrName>ppt_x</p:attrName>
                                        </p:attrNameLst>
                                      </p:cBhvr>
                                      <p:tavLst>
                                        <p:tav tm="0">
                                          <p:val>
                                            <p:strVal val="#ppt_x"/>
                                          </p:val>
                                        </p:tav>
                                        <p:tav tm="100000">
                                          <p:val>
                                            <p:strVal val="#ppt_x"/>
                                          </p:val>
                                        </p:tav>
                                      </p:tavLst>
                                    </p:anim>
                                    <p:anim calcmode="lin" valueType="num">
                                      <p:cBhvr additive="base">
                                        <p:cTn id="8" dur="500" fill="hold"/>
                                        <p:tgtEl>
                                          <p:spTgt spid="6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ppt_x"/>
                                          </p:val>
                                        </p:tav>
                                        <p:tav tm="100000">
                                          <p:val>
                                            <p:strVal val="#ppt_x"/>
                                          </p:val>
                                        </p:tav>
                                      </p:tavLst>
                                    </p:anim>
                                    <p:anim calcmode="lin" valueType="num">
                                      <p:cBhvr additive="base">
                                        <p:cTn id="12" dur="500" fill="hold"/>
                                        <p:tgtEl>
                                          <p:spTgt spid="6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3"/>
                                        </p:tgtEl>
                                        <p:attrNameLst>
                                          <p:attrName>style.visibility</p:attrName>
                                        </p:attrNameLst>
                                      </p:cBhvr>
                                      <p:to>
                                        <p:strVal val="visible"/>
                                      </p:to>
                                    </p:set>
                                    <p:anim calcmode="lin" valueType="num">
                                      <p:cBhvr additive="base">
                                        <p:cTn id="15" dur="500" fill="hold"/>
                                        <p:tgtEl>
                                          <p:spTgt spid="63"/>
                                        </p:tgtEl>
                                        <p:attrNameLst>
                                          <p:attrName>ppt_x</p:attrName>
                                        </p:attrNameLst>
                                      </p:cBhvr>
                                      <p:tavLst>
                                        <p:tav tm="0">
                                          <p:val>
                                            <p:strVal val="#ppt_x"/>
                                          </p:val>
                                        </p:tav>
                                        <p:tav tm="100000">
                                          <p:val>
                                            <p:strVal val="#ppt_x"/>
                                          </p:val>
                                        </p:tav>
                                      </p:tavLst>
                                    </p:anim>
                                    <p:anim calcmode="lin" valueType="num">
                                      <p:cBhvr additive="base">
                                        <p:cTn id="16" dur="500" fill="hold"/>
                                        <p:tgtEl>
                                          <p:spTgt spid="6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1"/>
                                        </p:tgtEl>
                                        <p:attrNameLst>
                                          <p:attrName>style.visibility</p:attrName>
                                        </p:attrNameLst>
                                      </p:cBhvr>
                                      <p:to>
                                        <p:strVal val="visible"/>
                                      </p:to>
                                    </p:set>
                                    <p:anim calcmode="lin" valueType="num">
                                      <p:cBhvr additive="base">
                                        <p:cTn id="19" dur="500" fill="hold"/>
                                        <p:tgtEl>
                                          <p:spTgt spid="61"/>
                                        </p:tgtEl>
                                        <p:attrNameLst>
                                          <p:attrName>ppt_x</p:attrName>
                                        </p:attrNameLst>
                                      </p:cBhvr>
                                      <p:tavLst>
                                        <p:tav tm="0">
                                          <p:val>
                                            <p:strVal val="#ppt_x"/>
                                          </p:val>
                                        </p:tav>
                                        <p:tav tm="100000">
                                          <p:val>
                                            <p:strVal val="#ppt_x"/>
                                          </p:val>
                                        </p:tav>
                                      </p:tavLst>
                                    </p:anim>
                                    <p:anim calcmode="lin" valueType="num">
                                      <p:cBhvr additive="base">
                                        <p:cTn id="20" dur="500" fill="hold"/>
                                        <p:tgtEl>
                                          <p:spTgt spid="6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anim calcmode="lin" valueType="num">
                                      <p:cBhvr additive="base">
                                        <p:cTn id="23" dur="500" fill="hold"/>
                                        <p:tgtEl>
                                          <p:spTgt spid="65"/>
                                        </p:tgtEl>
                                        <p:attrNameLst>
                                          <p:attrName>ppt_x</p:attrName>
                                        </p:attrNameLst>
                                      </p:cBhvr>
                                      <p:tavLst>
                                        <p:tav tm="0">
                                          <p:val>
                                            <p:strVal val="#ppt_x"/>
                                          </p:val>
                                        </p:tav>
                                        <p:tav tm="100000">
                                          <p:val>
                                            <p:strVal val="#ppt_x"/>
                                          </p:val>
                                        </p:tav>
                                      </p:tavLst>
                                    </p:anim>
                                    <p:anim calcmode="lin" valueType="num">
                                      <p:cBhvr additive="base">
                                        <p:cTn id="24" dur="500" fill="hold"/>
                                        <p:tgtEl>
                                          <p:spTgt spid="65"/>
                                        </p:tgtEl>
                                        <p:attrNameLst>
                                          <p:attrName>ppt_y</p:attrName>
                                        </p:attrNameLst>
                                      </p:cBhvr>
                                      <p:tavLst>
                                        <p:tav tm="0">
                                          <p:val>
                                            <p:strVal val="1+#ppt_h/2"/>
                                          </p:val>
                                        </p:tav>
                                        <p:tav tm="100000">
                                          <p:val>
                                            <p:strVal val="#ppt_y"/>
                                          </p:val>
                                        </p:tav>
                                      </p:tavLst>
                                    </p:anim>
                                  </p:childTnLst>
                                </p:cTn>
                              </p:par>
                              <p:par>
                                <p:cTn id="25" presetID="32" presetClass="emph" presetSubtype="0" fill="hold" nodeType="withEffect">
                                  <p:stCondLst>
                                    <p:cond delay="0"/>
                                  </p:stCondLst>
                                  <p:childTnLst>
                                    <p:animRot by="120000">
                                      <p:cBhvr>
                                        <p:cTn id="26" dur="100" fill="hold">
                                          <p:stCondLst>
                                            <p:cond delay="0"/>
                                          </p:stCondLst>
                                        </p:cTn>
                                        <p:tgtEl>
                                          <p:spTgt spid="67"/>
                                        </p:tgtEl>
                                        <p:attrNameLst>
                                          <p:attrName>r</p:attrName>
                                        </p:attrNameLst>
                                      </p:cBhvr>
                                    </p:animRot>
                                    <p:animRot by="-240000">
                                      <p:cBhvr>
                                        <p:cTn id="27" dur="200" fill="hold">
                                          <p:stCondLst>
                                            <p:cond delay="200"/>
                                          </p:stCondLst>
                                        </p:cTn>
                                        <p:tgtEl>
                                          <p:spTgt spid="67"/>
                                        </p:tgtEl>
                                        <p:attrNameLst>
                                          <p:attrName>r</p:attrName>
                                        </p:attrNameLst>
                                      </p:cBhvr>
                                    </p:animRot>
                                    <p:animRot by="240000">
                                      <p:cBhvr>
                                        <p:cTn id="28" dur="200" fill="hold">
                                          <p:stCondLst>
                                            <p:cond delay="400"/>
                                          </p:stCondLst>
                                        </p:cTn>
                                        <p:tgtEl>
                                          <p:spTgt spid="67"/>
                                        </p:tgtEl>
                                        <p:attrNameLst>
                                          <p:attrName>r</p:attrName>
                                        </p:attrNameLst>
                                      </p:cBhvr>
                                    </p:animRot>
                                    <p:animRot by="-240000">
                                      <p:cBhvr>
                                        <p:cTn id="29" dur="200" fill="hold">
                                          <p:stCondLst>
                                            <p:cond delay="600"/>
                                          </p:stCondLst>
                                        </p:cTn>
                                        <p:tgtEl>
                                          <p:spTgt spid="67"/>
                                        </p:tgtEl>
                                        <p:attrNameLst>
                                          <p:attrName>r</p:attrName>
                                        </p:attrNameLst>
                                      </p:cBhvr>
                                    </p:animRot>
                                    <p:animRot by="120000">
                                      <p:cBhvr>
                                        <p:cTn id="30" dur="200" fill="hold">
                                          <p:stCondLst>
                                            <p:cond delay="800"/>
                                          </p:stCondLst>
                                        </p:cTn>
                                        <p:tgtEl>
                                          <p:spTgt spid="67"/>
                                        </p:tgtEl>
                                        <p:attrNameLst>
                                          <p:attrName>r</p:attrName>
                                        </p:attrNameLst>
                                      </p:cBhvr>
                                    </p:animRot>
                                  </p:childTnLst>
                                </p:cTn>
                              </p:par>
                              <p:par>
                                <p:cTn id="31" presetID="32" presetClass="emph" presetSubtype="0" fill="hold" grpId="0" nodeType="withEffect">
                                  <p:stCondLst>
                                    <p:cond delay="0"/>
                                  </p:stCondLst>
                                  <p:childTnLst>
                                    <p:animRot by="120000">
                                      <p:cBhvr>
                                        <p:cTn id="32" dur="100" fill="hold">
                                          <p:stCondLst>
                                            <p:cond delay="0"/>
                                          </p:stCondLst>
                                        </p:cTn>
                                        <p:tgtEl>
                                          <p:spTgt spid="60"/>
                                        </p:tgtEl>
                                        <p:attrNameLst>
                                          <p:attrName>r</p:attrName>
                                        </p:attrNameLst>
                                      </p:cBhvr>
                                    </p:animRot>
                                    <p:animRot by="-240000">
                                      <p:cBhvr>
                                        <p:cTn id="33" dur="200" fill="hold">
                                          <p:stCondLst>
                                            <p:cond delay="200"/>
                                          </p:stCondLst>
                                        </p:cTn>
                                        <p:tgtEl>
                                          <p:spTgt spid="60"/>
                                        </p:tgtEl>
                                        <p:attrNameLst>
                                          <p:attrName>r</p:attrName>
                                        </p:attrNameLst>
                                      </p:cBhvr>
                                    </p:animRot>
                                    <p:animRot by="240000">
                                      <p:cBhvr>
                                        <p:cTn id="34" dur="200" fill="hold">
                                          <p:stCondLst>
                                            <p:cond delay="400"/>
                                          </p:stCondLst>
                                        </p:cTn>
                                        <p:tgtEl>
                                          <p:spTgt spid="60"/>
                                        </p:tgtEl>
                                        <p:attrNameLst>
                                          <p:attrName>r</p:attrName>
                                        </p:attrNameLst>
                                      </p:cBhvr>
                                    </p:animRot>
                                    <p:animRot by="-240000">
                                      <p:cBhvr>
                                        <p:cTn id="35" dur="200" fill="hold">
                                          <p:stCondLst>
                                            <p:cond delay="600"/>
                                          </p:stCondLst>
                                        </p:cTn>
                                        <p:tgtEl>
                                          <p:spTgt spid="60"/>
                                        </p:tgtEl>
                                        <p:attrNameLst>
                                          <p:attrName>r</p:attrName>
                                        </p:attrNameLst>
                                      </p:cBhvr>
                                    </p:animRot>
                                    <p:animRot by="120000">
                                      <p:cBhvr>
                                        <p:cTn id="36" dur="200" fill="hold">
                                          <p:stCondLst>
                                            <p:cond delay="800"/>
                                          </p:stCondLst>
                                        </p:cTn>
                                        <p:tgtEl>
                                          <p:spTgt spid="60"/>
                                        </p:tgtEl>
                                        <p:attrNameLst>
                                          <p:attrName>r</p:attrName>
                                        </p:attrNameLst>
                                      </p:cBhvr>
                                    </p:animRot>
                                  </p:childTnLst>
                                </p:cTn>
                              </p:par>
                              <p:par>
                                <p:cTn id="37" presetID="32" presetClass="emph" presetSubtype="0" fill="hold" grpId="0" nodeType="withEffect">
                                  <p:stCondLst>
                                    <p:cond delay="0"/>
                                  </p:stCondLst>
                                  <p:childTnLst>
                                    <p:animRot by="120000">
                                      <p:cBhvr>
                                        <p:cTn id="38" dur="100" fill="hold">
                                          <p:stCondLst>
                                            <p:cond delay="0"/>
                                          </p:stCondLst>
                                        </p:cTn>
                                        <p:tgtEl>
                                          <p:spTgt spid="71"/>
                                        </p:tgtEl>
                                        <p:attrNameLst>
                                          <p:attrName>r</p:attrName>
                                        </p:attrNameLst>
                                      </p:cBhvr>
                                    </p:animRot>
                                    <p:animRot by="-240000">
                                      <p:cBhvr>
                                        <p:cTn id="39" dur="200" fill="hold">
                                          <p:stCondLst>
                                            <p:cond delay="200"/>
                                          </p:stCondLst>
                                        </p:cTn>
                                        <p:tgtEl>
                                          <p:spTgt spid="71"/>
                                        </p:tgtEl>
                                        <p:attrNameLst>
                                          <p:attrName>r</p:attrName>
                                        </p:attrNameLst>
                                      </p:cBhvr>
                                    </p:animRot>
                                    <p:animRot by="240000">
                                      <p:cBhvr>
                                        <p:cTn id="40" dur="200" fill="hold">
                                          <p:stCondLst>
                                            <p:cond delay="400"/>
                                          </p:stCondLst>
                                        </p:cTn>
                                        <p:tgtEl>
                                          <p:spTgt spid="71"/>
                                        </p:tgtEl>
                                        <p:attrNameLst>
                                          <p:attrName>r</p:attrName>
                                        </p:attrNameLst>
                                      </p:cBhvr>
                                    </p:animRot>
                                    <p:animRot by="-240000">
                                      <p:cBhvr>
                                        <p:cTn id="41" dur="200" fill="hold">
                                          <p:stCondLst>
                                            <p:cond delay="600"/>
                                          </p:stCondLst>
                                        </p:cTn>
                                        <p:tgtEl>
                                          <p:spTgt spid="71"/>
                                        </p:tgtEl>
                                        <p:attrNameLst>
                                          <p:attrName>r</p:attrName>
                                        </p:attrNameLst>
                                      </p:cBhvr>
                                    </p:animRot>
                                    <p:animRot by="120000">
                                      <p:cBhvr>
                                        <p:cTn id="42" dur="200" fill="hold">
                                          <p:stCondLst>
                                            <p:cond delay="800"/>
                                          </p:stCondLst>
                                        </p:cTn>
                                        <p:tgtEl>
                                          <p:spTgt spid="71"/>
                                        </p:tgtEl>
                                        <p:attrNameLst>
                                          <p:attrName>r</p:attrName>
                                        </p:attrNameLst>
                                      </p:cBhvr>
                                    </p:animRot>
                                  </p:childTnLst>
                                </p:cTn>
                              </p:par>
                              <p:par>
                                <p:cTn id="43" presetID="32" presetClass="emph" presetSubtype="0" fill="hold" grpId="0" nodeType="withEffect">
                                  <p:stCondLst>
                                    <p:cond delay="0"/>
                                  </p:stCondLst>
                                  <p:childTnLst>
                                    <p:animRot by="120000">
                                      <p:cBhvr>
                                        <p:cTn id="44" dur="100" fill="hold">
                                          <p:stCondLst>
                                            <p:cond delay="0"/>
                                          </p:stCondLst>
                                        </p:cTn>
                                        <p:tgtEl>
                                          <p:spTgt spid="74"/>
                                        </p:tgtEl>
                                        <p:attrNameLst>
                                          <p:attrName>r</p:attrName>
                                        </p:attrNameLst>
                                      </p:cBhvr>
                                    </p:animRot>
                                    <p:animRot by="-240000">
                                      <p:cBhvr>
                                        <p:cTn id="45" dur="200" fill="hold">
                                          <p:stCondLst>
                                            <p:cond delay="200"/>
                                          </p:stCondLst>
                                        </p:cTn>
                                        <p:tgtEl>
                                          <p:spTgt spid="74"/>
                                        </p:tgtEl>
                                        <p:attrNameLst>
                                          <p:attrName>r</p:attrName>
                                        </p:attrNameLst>
                                      </p:cBhvr>
                                    </p:animRot>
                                    <p:animRot by="240000">
                                      <p:cBhvr>
                                        <p:cTn id="46" dur="200" fill="hold">
                                          <p:stCondLst>
                                            <p:cond delay="400"/>
                                          </p:stCondLst>
                                        </p:cTn>
                                        <p:tgtEl>
                                          <p:spTgt spid="74"/>
                                        </p:tgtEl>
                                        <p:attrNameLst>
                                          <p:attrName>r</p:attrName>
                                        </p:attrNameLst>
                                      </p:cBhvr>
                                    </p:animRot>
                                    <p:animRot by="-240000">
                                      <p:cBhvr>
                                        <p:cTn id="47" dur="200" fill="hold">
                                          <p:stCondLst>
                                            <p:cond delay="600"/>
                                          </p:stCondLst>
                                        </p:cTn>
                                        <p:tgtEl>
                                          <p:spTgt spid="74"/>
                                        </p:tgtEl>
                                        <p:attrNameLst>
                                          <p:attrName>r</p:attrName>
                                        </p:attrNameLst>
                                      </p:cBhvr>
                                    </p:animRot>
                                    <p:animRot by="120000">
                                      <p:cBhvr>
                                        <p:cTn id="48" dur="200" fill="hold">
                                          <p:stCondLst>
                                            <p:cond delay="800"/>
                                          </p:stCondLst>
                                        </p:cTn>
                                        <p:tgtEl>
                                          <p:spTgt spid="74"/>
                                        </p:tgtEl>
                                        <p:attrNameLst>
                                          <p:attrName>r</p:attrName>
                                        </p:attrNameLst>
                                      </p:cBhvr>
                                    </p:animRot>
                                  </p:childTnLst>
                                </p:cTn>
                              </p:par>
                              <p:par>
                                <p:cTn id="49" presetID="32" presetClass="emph" presetSubtype="0" fill="hold" grpId="0" nodeType="withEffect">
                                  <p:stCondLst>
                                    <p:cond delay="0"/>
                                  </p:stCondLst>
                                  <p:childTnLst>
                                    <p:animRot by="120000">
                                      <p:cBhvr>
                                        <p:cTn id="50" dur="100" fill="hold">
                                          <p:stCondLst>
                                            <p:cond delay="0"/>
                                          </p:stCondLst>
                                        </p:cTn>
                                        <p:tgtEl>
                                          <p:spTgt spid="77"/>
                                        </p:tgtEl>
                                        <p:attrNameLst>
                                          <p:attrName>r</p:attrName>
                                        </p:attrNameLst>
                                      </p:cBhvr>
                                    </p:animRot>
                                    <p:animRot by="-240000">
                                      <p:cBhvr>
                                        <p:cTn id="51" dur="200" fill="hold">
                                          <p:stCondLst>
                                            <p:cond delay="200"/>
                                          </p:stCondLst>
                                        </p:cTn>
                                        <p:tgtEl>
                                          <p:spTgt spid="77"/>
                                        </p:tgtEl>
                                        <p:attrNameLst>
                                          <p:attrName>r</p:attrName>
                                        </p:attrNameLst>
                                      </p:cBhvr>
                                    </p:animRot>
                                    <p:animRot by="240000">
                                      <p:cBhvr>
                                        <p:cTn id="52" dur="200" fill="hold">
                                          <p:stCondLst>
                                            <p:cond delay="400"/>
                                          </p:stCondLst>
                                        </p:cTn>
                                        <p:tgtEl>
                                          <p:spTgt spid="77"/>
                                        </p:tgtEl>
                                        <p:attrNameLst>
                                          <p:attrName>r</p:attrName>
                                        </p:attrNameLst>
                                      </p:cBhvr>
                                    </p:animRot>
                                    <p:animRot by="-240000">
                                      <p:cBhvr>
                                        <p:cTn id="53" dur="200" fill="hold">
                                          <p:stCondLst>
                                            <p:cond delay="600"/>
                                          </p:stCondLst>
                                        </p:cTn>
                                        <p:tgtEl>
                                          <p:spTgt spid="77"/>
                                        </p:tgtEl>
                                        <p:attrNameLst>
                                          <p:attrName>r</p:attrName>
                                        </p:attrNameLst>
                                      </p:cBhvr>
                                    </p:animRot>
                                    <p:animRot by="120000">
                                      <p:cBhvr>
                                        <p:cTn id="54" dur="200" fill="hold">
                                          <p:stCondLst>
                                            <p:cond delay="800"/>
                                          </p:stCondLst>
                                        </p:cTn>
                                        <p:tgtEl>
                                          <p:spTgt spid="77"/>
                                        </p:tgtEl>
                                        <p:attrNameLst>
                                          <p:attrName>r</p:attrName>
                                        </p:attrNameLst>
                                      </p:cBhvr>
                                    </p:animRot>
                                  </p:childTnLst>
                                </p:cTn>
                              </p:par>
                              <p:par>
                                <p:cTn id="55" presetID="32" presetClass="emph" presetSubtype="0" fill="hold" grpId="0" nodeType="withEffect">
                                  <p:stCondLst>
                                    <p:cond delay="0"/>
                                  </p:stCondLst>
                                  <p:childTnLst>
                                    <p:animRot by="120000">
                                      <p:cBhvr>
                                        <p:cTn id="56" dur="100" fill="hold">
                                          <p:stCondLst>
                                            <p:cond delay="0"/>
                                          </p:stCondLst>
                                        </p:cTn>
                                        <p:tgtEl>
                                          <p:spTgt spid="2"/>
                                        </p:tgtEl>
                                        <p:attrNameLst>
                                          <p:attrName>r</p:attrName>
                                        </p:attrNameLst>
                                      </p:cBhvr>
                                    </p:animRot>
                                    <p:animRot by="-240000">
                                      <p:cBhvr>
                                        <p:cTn id="57" dur="200" fill="hold">
                                          <p:stCondLst>
                                            <p:cond delay="200"/>
                                          </p:stCondLst>
                                        </p:cTn>
                                        <p:tgtEl>
                                          <p:spTgt spid="2"/>
                                        </p:tgtEl>
                                        <p:attrNameLst>
                                          <p:attrName>r</p:attrName>
                                        </p:attrNameLst>
                                      </p:cBhvr>
                                    </p:animRot>
                                    <p:animRot by="240000">
                                      <p:cBhvr>
                                        <p:cTn id="58" dur="200" fill="hold">
                                          <p:stCondLst>
                                            <p:cond delay="400"/>
                                          </p:stCondLst>
                                        </p:cTn>
                                        <p:tgtEl>
                                          <p:spTgt spid="2"/>
                                        </p:tgtEl>
                                        <p:attrNameLst>
                                          <p:attrName>r</p:attrName>
                                        </p:attrNameLst>
                                      </p:cBhvr>
                                    </p:animRot>
                                    <p:animRot by="-240000">
                                      <p:cBhvr>
                                        <p:cTn id="59" dur="200" fill="hold">
                                          <p:stCondLst>
                                            <p:cond delay="600"/>
                                          </p:stCondLst>
                                        </p:cTn>
                                        <p:tgtEl>
                                          <p:spTgt spid="2"/>
                                        </p:tgtEl>
                                        <p:attrNameLst>
                                          <p:attrName>r</p:attrName>
                                        </p:attrNameLst>
                                      </p:cBhvr>
                                    </p:animRot>
                                    <p:animRot by="120000">
                                      <p:cBhvr>
                                        <p:cTn id="6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71" grpId="0" animBg="1"/>
      <p:bldP spid="74" grpId="0" animBg="1"/>
      <p:bldP spid="77" grpId="0" animBg="1"/>
      <p:bldP spid="61" grpId="0" animBg="1"/>
      <p:bldP spid="62" grpId="0" animBg="1"/>
      <p:bldP spid="63" grpId="0" animBg="1"/>
      <p:bldP spid="64" grpId="0" animBg="1"/>
      <p:bldP spid="65"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42B024B6-DEC7-B8C1-140F-E93BA351C954}"/>
              </a:ext>
            </a:extLst>
          </p:cNvPr>
          <p:cNvSpPr>
            <a:spLocks noGrp="1"/>
          </p:cNvSpPr>
          <p:nvPr>
            <p:ph type="body" sz="half" idx="2"/>
          </p:nvPr>
        </p:nvSpPr>
        <p:spPr>
          <a:xfrm>
            <a:off x="913590" y="2280398"/>
            <a:ext cx="5015326" cy="1887741"/>
          </a:xfrm>
        </p:spPr>
        <p:txBody>
          <a:bodyPr/>
          <a:lstStyle/>
          <a:p>
            <a:endParaRPr lang="es-ES" dirty="0"/>
          </a:p>
          <a:p>
            <a:pPr algn="just"/>
            <a:r>
              <a:rPr lang="es-ES" dirty="0"/>
              <a:t>Vamos a programar Micro:bit </a:t>
            </a:r>
          </a:p>
          <a:p>
            <a:pPr algn="just"/>
            <a:r>
              <a:rPr lang="es-MX" dirty="0"/>
              <a:t>El </a:t>
            </a:r>
            <a:r>
              <a:rPr lang="es-MX" dirty="0" err="1"/>
              <a:t>Microbit</a:t>
            </a:r>
            <a:r>
              <a:rPr lang="es-MX" dirty="0"/>
              <a:t> es una tarjeta LED que se puede programar con un lenguaje de código sencillo para crear juegos y animaciones o para controlar hardware.</a:t>
            </a:r>
            <a:endParaRPr lang="es-ES" dirty="0"/>
          </a:p>
        </p:txBody>
      </p:sp>
      <p:sp>
        <p:nvSpPr>
          <p:cNvPr id="4" name="Marcador de texto 3">
            <a:extLst>
              <a:ext uri="{FF2B5EF4-FFF2-40B4-BE49-F238E27FC236}">
                <a16:creationId xmlns:a16="http://schemas.microsoft.com/office/drawing/2014/main" id="{EE3021C8-A7B7-3BDB-1BE3-5452CCE49DA9}"/>
              </a:ext>
            </a:extLst>
          </p:cNvPr>
          <p:cNvSpPr>
            <a:spLocks noGrp="1"/>
          </p:cNvSpPr>
          <p:nvPr>
            <p:ph type="body" idx="14"/>
          </p:nvPr>
        </p:nvSpPr>
        <p:spPr>
          <a:xfrm>
            <a:off x="885318" y="1141714"/>
            <a:ext cx="4607446" cy="723354"/>
          </a:xfrm>
        </p:spPr>
        <p:txBody>
          <a:bodyPr/>
          <a:lstStyle/>
          <a:p>
            <a:r>
              <a:rPr lang="es-ES" dirty="0"/>
              <a:t>QUÉ VAMOS A PROGRAMAR…</a:t>
            </a:r>
          </a:p>
        </p:txBody>
      </p:sp>
      <p:grpSp>
        <p:nvGrpSpPr>
          <p:cNvPr id="7" name="Grupo 6">
            <a:extLst>
              <a:ext uri="{FF2B5EF4-FFF2-40B4-BE49-F238E27FC236}">
                <a16:creationId xmlns:a16="http://schemas.microsoft.com/office/drawing/2014/main" id="{88090A57-83BC-41FC-6D86-96C8550C83E0}"/>
              </a:ext>
            </a:extLst>
          </p:cNvPr>
          <p:cNvGrpSpPr/>
          <p:nvPr/>
        </p:nvGrpSpPr>
        <p:grpSpPr>
          <a:xfrm rot="16200000">
            <a:off x="5650796" y="3710997"/>
            <a:ext cx="951858" cy="380744"/>
            <a:chOff x="5486401" y="3944938"/>
            <a:chExt cx="246062" cy="98425"/>
          </a:xfrm>
        </p:grpSpPr>
        <p:sp>
          <p:nvSpPr>
            <p:cNvPr id="8" name="Freeform 155">
              <a:extLst>
                <a:ext uri="{FF2B5EF4-FFF2-40B4-BE49-F238E27FC236}">
                  <a16:creationId xmlns:a16="http://schemas.microsoft.com/office/drawing/2014/main" id="{F3CD30A0-8479-8880-E6FF-3A4E59891512}"/>
                </a:ext>
              </a:extLst>
            </p:cNvPr>
            <p:cNvSpPr>
              <a:spLocks noEditPoints="1"/>
            </p:cNvSpPr>
            <p:nvPr/>
          </p:nvSpPr>
          <p:spPr bwMode="auto">
            <a:xfrm>
              <a:off x="5637213" y="3944938"/>
              <a:ext cx="95250" cy="98425"/>
            </a:xfrm>
            <a:custGeom>
              <a:avLst/>
              <a:gdLst>
                <a:gd name="T0" fmla="*/ 112 w 161"/>
                <a:gd name="T1" fmla="*/ 157 h 167"/>
                <a:gd name="T2" fmla="*/ 68 w 161"/>
                <a:gd name="T3" fmla="*/ 164 h 167"/>
                <a:gd name="T4" fmla="*/ 21 w 161"/>
                <a:gd name="T5" fmla="*/ 128 h 167"/>
                <a:gd name="T6" fmla="*/ 42 w 161"/>
                <a:gd name="T7" fmla="*/ 16 h 167"/>
                <a:gd name="T8" fmla="*/ 42 w 161"/>
                <a:gd name="T9" fmla="*/ 16 h 167"/>
                <a:gd name="T10" fmla="*/ 94 w 161"/>
                <a:gd name="T11" fmla="*/ 4 h 167"/>
                <a:gd name="T12" fmla="*/ 141 w 161"/>
                <a:gd name="T13" fmla="*/ 40 h 167"/>
                <a:gd name="T14" fmla="*/ 120 w 161"/>
                <a:gd name="T15" fmla="*/ 152 h 167"/>
                <a:gd name="T16" fmla="*/ 112 w 161"/>
                <a:gd name="T17" fmla="*/ 157 h 167"/>
                <a:gd name="T18" fmla="*/ 50 w 161"/>
                <a:gd name="T19" fmla="*/ 27 h 167"/>
                <a:gd name="T20" fmla="*/ 33 w 161"/>
                <a:gd name="T21" fmla="*/ 121 h 167"/>
                <a:gd name="T22" fmla="*/ 71 w 161"/>
                <a:gd name="T23" fmla="*/ 151 h 167"/>
                <a:gd name="T24" fmla="*/ 112 w 161"/>
                <a:gd name="T25" fmla="*/ 141 h 167"/>
                <a:gd name="T26" fmla="*/ 129 w 161"/>
                <a:gd name="T27" fmla="*/ 46 h 167"/>
                <a:gd name="T28" fmla="*/ 91 w 161"/>
                <a:gd name="T29" fmla="*/ 17 h 167"/>
                <a:gd name="T30" fmla="*/ 50 w 161"/>
                <a:gd name="T31" fmla="*/ 27 h 167"/>
                <a:gd name="T32" fmla="*/ 50 w 161"/>
                <a:gd name="T33" fmla="*/ 27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1" h="167">
                  <a:moveTo>
                    <a:pt x="112" y="157"/>
                  </a:moveTo>
                  <a:cubicBezTo>
                    <a:pt x="98" y="165"/>
                    <a:pt x="83" y="167"/>
                    <a:pt x="68" y="164"/>
                  </a:cubicBezTo>
                  <a:cubicBezTo>
                    <a:pt x="49" y="160"/>
                    <a:pt x="32" y="147"/>
                    <a:pt x="21" y="128"/>
                  </a:cubicBezTo>
                  <a:cubicBezTo>
                    <a:pt x="0" y="91"/>
                    <a:pt x="10" y="40"/>
                    <a:pt x="42" y="16"/>
                  </a:cubicBezTo>
                  <a:lnTo>
                    <a:pt x="42" y="16"/>
                  </a:lnTo>
                  <a:cubicBezTo>
                    <a:pt x="57" y="4"/>
                    <a:pt x="76" y="0"/>
                    <a:pt x="94" y="4"/>
                  </a:cubicBezTo>
                  <a:cubicBezTo>
                    <a:pt x="113" y="8"/>
                    <a:pt x="130" y="21"/>
                    <a:pt x="141" y="40"/>
                  </a:cubicBezTo>
                  <a:cubicBezTo>
                    <a:pt x="161" y="77"/>
                    <a:pt x="152" y="127"/>
                    <a:pt x="120" y="152"/>
                  </a:cubicBezTo>
                  <a:cubicBezTo>
                    <a:pt x="117" y="154"/>
                    <a:pt x="115" y="156"/>
                    <a:pt x="112" y="157"/>
                  </a:cubicBezTo>
                  <a:close/>
                  <a:moveTo>
                    <a:pt x="50" y="27"/>
                  </a:moveTo>
                  <a:cubicBezTo>
                    <a:pt x="23" y="47"/>
                    <a:pt x="16" y="90"/>
                    <a:pt x="33" y="121"/>
                  </a:cubicBezTo>
                  <a:cubicBezTo>
                    <a:pt x="42" y="137"/>
                    <a:pt x="55" y="147"/>
                    <a:pt x="71" y="151"/>
                  </a:cubicBezTo>
                  <a:cubicBezTo>
                    <a:pt x="85" y="154"/>
                    <a:pt x="99" y="150"/>
                    <a:pt x="112" y="141"/>
                  </a:cubicBezTo>
                  <a:cubicBezTo>
                    <a:pt x="139" y="120"/>
                    <a:pt x="146" y="78"/>
                    <a:pt x="129" y="46"/>
                  </a:cubicBezTo>
                  <a:cubicBezTo>
                    <a:pt x="120" y="31"/>
                    <a:pt x="106" y="20"/>
                    <a:pt x="91" y="17"/>
                  </a:cubicBezTo>
                  <a:cubicBezTo>
                    <a:pt x="77" y="14"/>
                    <a:pt x="62" y="18"/>
                    <a:pt x="50" y="27"/>
                  </a:cubicBezTo>
                  <a:lnTo>
                    <a:pt x="50" y="2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9" name="Freeform 156">
              <a:extLst>
                <a:ext uri="{FF2B5EF4-FFF2-40B4-BE49-F238E27FC236}">
                  <a16:creationId xmlns:a16="http://schemas.microsoft.com/office/drawing/2014/main" id="{8BED2429-19BA-1138-763A-D08047B23B07}"/>
                </a:ext>
              </a:extLst>
            </p:cNvPr>
            <p:cNvSpPr>
              <a:spLocks noEditPoints="1"/>
            </p:cNvSpPr>
            <p:nvPr/>
          </p:nvSpPr>
          <p:spPr bwMode="auto">
            <a:xfrm>
              <a:off x="5486401" y="3944938"/>
              <a:ext cx="200025" cy="98425"/>
            </a:xfrm>
            <a:custGeom>
              <a:avLst/>
              <a:gdLst>
                <a:gd name="T0" fmla="*/ 70 w 339"/>
                <a:gd name="T1" fmla="*/ 163 h 166"/>
                <a:gd name="T2" fmla="*/ 7 w 339"/>
                <a:gd name="T3" fmla="*/ 117 h 166"/>
                <a:gd name="T4" fmla="*/ 4 w 339"/>
                <a:gd name="T5" fmla="*/ 109 h 166"/>
                <a:gd name="T6" fmla="*/ 2 w 339"/>
                <a:gd name="T7" fmla="*/ 101 h 166"/>
                <a:gd name="T8" fmla="*/ 0 w 339"/>
                <a:gd name="T9" fmla="*/ 88 h 166"/>
                <a:gd name="T10" fmla="*/ 0 w 339"/>
                <a:gd name="T11" fmla="*/ 81 h 166"/>
                <a:gd name="T12" fmla="*/ 2 w 339"/>
                <a:gd name="T13" fmla="*/ 62 h 166"/>
                <a:gd name="T14" fmla="*/ 5 w 339"/>
                <a:gd name="T15" fmla="*/ 53 h 166"/>
                <a:gd name="T16" fmla="*/ 9 w 339"/>
                <a:gd name="T17" fmla="*/ 42 h 166"/>
                <a:gd name="T18" fmla="*/ 18 w 339"/>
                <a:gd name="T19" fmla="*/ 40 h 166"/>
                <a:gd name="T20" fmla="*/ 16 w 339"/>
                <a:gd name="T21" fmla="*/ 30 h 166"/>
                <a:gd name="T22" fmla="*/ 22 w 339"/>
                <a:gd name="T23" fmla="*/ 23 h 166"/>
                <a:gd name="T24" fmla="*/ 32 w 339"/>
                <a:gd name="T25" fmla="*/ 13 h 166"/>
                <a:gd name="T26" fmla="*/ 44 w 339"/>
                <a:gd name="T27" fmla="*/ 6 h 166"/>
                <a:gd name="T28" fmla="*/ 52 w 339"/>
                <a:gd name="T29" fmla="*/ 3 h 166"/>
                <a:gd name="T30" fmla="*/ 59 w 339"/>
                <a:gd name="T31" fmla="*/ 1 h 166"/>
                <a:gd name="T32" fmla="*/ 69 w 339"/>
                <a:gd name="T33" fmla="*/ 0 h 166"/>
                <a:gd name="T34" fmla="*/ 339 w 339"/>
                <a:gd name="T35" fmla="*/ 2 h 166"/>
                <a:gd name="T36" fmla="*/ 337 w 339"/>
                <a:gd name="T37" fmla="*/ 16 h 166"/>
                <a:gd name="T38" fmla="*/ 332 w 339"/>
                <a:gd name="T39" fmla="*/ 16 h 166"/>
                <a:gd name="T40" fmla="*/ 323 w 339"/>
                <a:gd name="T41" fmla="*/ 18 h 166"/>
                <a:gd name="T42" fmla="*/ 317 w 339"/>
                <a:gd name="T43" fmla="*/ 21 h 166"/>
                <a:gd name="T44" fmla="*/ 307 w 339"/>
                <a:gd name="T45" fmla="*/ 27 h 166"/>
                <a:gd name="T46" fmla="*/ 299 w 339"/>
                <a:gd name="T47" fmla="*/ 34 h 166"/>
                <a:gd name="T48" fmla="*/ 294 w 339"/>
                <a:gd name="T49" fmla="*/ 40 h 166"/>
                <a:gd name="T50" fmla="*/ 288 w 339"/>
                <a:gd name="T51" fmla="*/ 50 h 166"/>
                <a:gd name="T52" fmla="*/ 283 w 339"/>
                <a:gd name="T53" fmla="*/ 65 h 166"/>
                <a:gd name="T54" fmla="*/ 281 w 339"/>
                <a:gd name="T55" fmla="*/ 75 h 166"/>
                <a:gd name="T56" fmla="*/ 281 w 339"/>
                <a:gd name="T57" fmla="*/ 89 h 166"/>
                <a:gd name="T58" fmla="*/ 283 w 339"/>
                <a:gd name="T59" fmla="*/ 101 h 166"/>
                <a:gd name="T60" fmla="*/ 284 w 339"/>
                <a:gd name="T61" fmla="*/ 107 h 166"/>
                <a:gd name="T62" fmla="*/ 287 w 339"/>
                <a:gd name="T63" fmla="*/ 115 h 166"/>
                <a:gd name="T64" fmla="*/ 337 w 339"/>
                <a:gd name="T65" fmla="*/ 151 h 166"/>
                <a:gd name="T66" fmla="*/ 47 w 339"/>
                <a:gd name="T67" fmla="*/ 20 h 166"/>
                <a:gd name="T68" fmla="*/ 40 w 339"/>
                <a:gd name="T69" fmla="*/ 24 h 166"/>
                <a:gd name="T70" fmla="*/ 32 w 339"/>
                <a:gd name="T71" fmla="*/ 32 h 166"/>
                <a:gd name="T72" fmla="*/ 27 w 339"/>
                <a:gd name="T73" fmla="*/ 38 h 166"/>
                <a:gd name="T74" fmla="*/ 22 w 339"/>
                <a:gd name="T75" fmla="*/ 47 h 166"/>
                <a:gd name="T76" fmla="*/ 18 w 339"/>
                <a:gd name="T77" fmla="*/ 57 h 166"/>
                <a:gd name="T78" fmla="*/ 15 w 339"/>
                <a:gd name="T79" fmla="*/ 71 h 166"/>
                <a:gd name="T80" fmla="*/ 14 w 339"/>
                <a:gd name="T81" fmla="*/ 82 h 166"/>
                <a:gd name="T82" fmla="*/ 15 w 339"/>
                <a:gd name="T83" fmla="*/ 93 h 166"/>
                <a:gd name="T84" fmla="*/ 16 w 339"/>
                <a:gd name="T85" fmla="*/ 100 h 166"/>
                <a:gd name="T86" fmla="*/ 18 w 339"/>
                <a:gd name="T87" fmla="*/ 107 h 166"/>
                <a:gd name="T88" fmla="*/ 23 w 339"/>
                <a:gd name="T89" fmla="*/ 119 h 166"/>
                <a:gd name="T90" fmla="*/ 278 w 339"/>
                <a:gd name="T91" fmla="*/ 128 h 166"/>
                <a:gd name="T92" fmla="*/ 274 w 339"/>
                <a:gd name="T93" fmla="*/ 118 h 166"/>
                <a:gd name="T94" fmla="*/ 280 w 339"/>
                <a:gd name="T95" fmla="*/ 116 h 166"/>
                <a:gd name="T96" fmla="*/ 271 w 339"/>
                <a:gd name="T97" fmla="*/ 111 h 166"/>
                <a:gd name="T98" fmla="*/ 269 w 339"/>
                <a:gd name="T99" fmla="*/ 103 h 166"/>
                <a:gd name="T100" fmla="*/ 267 w 339"/>
                <a:gd name="T101" fmla="*/ 91 h 166"/>
                <a:gd name="T102" fmla="*/ 268 w 339"/>
                <a:gd name="T103" fmla="*/ 74 h 166"/>
                <a:gd name="T104" fmla="*/ 270 w 339"/>
                <a:gd name="T105" fmla="*/ 62 h 166"/>
                <a:gd name="T106" fmla="*/ 276 w 339"/>
                <a:gd name="T107" fmla="*/ 44 h 166"/>
                <a:gd name="T108" fmla="*/ 283 w 339"/>
                <a:gd name="T109" fmla="*/ 32 h 166"/>
                <a:gd name="T110" fmla="*/ 288 w 339"/>
                <a:gd name="T111" fmla="*/ 25 h 166"/>
                <a:gd name="T112" fmla="*/ 299 w 339"/>
                <a:gd name="T113" fmla="*/ 16 h 166"/>
                <a:gd name="T114" fmla="*/ 67 w 339"/>
                <a:gd name="T115" fmla="*/ 14 h 166"/>
                <a:gd name="T116" fmla="*/ 61 w 339"/>
                <a:gd name="T117" fmla="*/ 15 h 166"/>
                <a:gd name="T118" fmla="*/ 51 w 339"/>
                <a:gd name="T119" fmla="*/ 18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9" h="166">
                  <a:moveTo>
                    <a:pt x="337" y="166"/>
                  </a:moveTo>
                  <a:lnTo>
                    <a:pt x="337" y="166"/>
                  </a:lnTo>
                  <a:lnTo>
                    <a:pt x="70" y="163"/>
                  </a:lnTo>
                  <a:cubicBezTo>
                    <a:pt x="46" y="163"/>
                    <a:pt x="24" y="149"/>
                    <a:pt x="11" y="126"/>
                  </a:cubicBezTo>
                  <a:cubicBezTo>
                    <a:pt x="10" y="123"/>
                    <a:pt x="9" y="121"/>
                    <a:pt x="7" y="119"/>
                  </a:cubicBezTo>
                  <a:cubicBezTo>
                    <a:pt x="7" y="118"/>
                    <a:pt x="7" y="117"/>
                    <a:pt x="7" y="117"/>
                  </a:cubicBezTo>
                  <a:lnTo>
                    <a:pt x="6" y="115"/>
                  </a:lnTo>
                  <a:cubicBezTo>
                    <a:pt x="6" y="114"/>
                    <a:pt x="5" y="113"/>
                    <a:pt x="5" y="111"/>
                  </a:cubicBezTo>
                  <a:cubicBezTo>
                    <a:pt x="5" y="110"/>
                    <a:pt x="4" y="110"/>
                    <a:pt x="4" y="109"/>
                  </a:cubicBezTo>
                  <a:lnTo>
                    <a:pt x="4" y="107"/>
                  </a:lnTo>
                  <a:cubicBezTo>
                    <a:pt x="3" y="106"/>
                    <a:pt x="3" y="105"/>
                    <a:pt x="3" y="103"/>
                  </a:cubicBezTo>
                  <a:cubicBezTo>
                    <a:pt x="3" y="103"/>
                    <a:pt x="2" y="102"/>
                    <a:pt x="2" y="101"/>
                  </a:cubicBezTo>
                  <a:lnTo>
                    <a:pt x="2" y="99"/>
                  </a:lnTo>
                  <a:cubicBezTo>
                    <a:pt x="2" y="98"/>
                    <a:pt x="1" y="97"/>
                    <a:pt x="1" y="95"/>
                  </a:cubicBezTo>
                  <a:cubicBezTo>
                    <a:pt x="1" y="93"/>
                    <a:pt x="1" y="91"/>
                    <a:pt x="0" y="88"/>
                  </a:cubicBezTo>
                  <a:lnTo>
                    <a:pt x="0" y="86"/>
                  </a:lnTo>
                  <a:cubicBezTo>
                    <a:pt x="0" y="85"/>
                    <a:pt x="0" y="83"/>
                    <a:pt x="0" y="82"/>
                  </a:cubicBezTo>
                  <a:lnTo>
                    <a:pt x="0" y="81"/>
                  </a:lnTo>
                  <a:cubicBezTo>
                    <a:pt x="0" y="78"/>
                    <a:pt x="0" y="75"/>
                    <a:pt x="1" y="72"/>
                  </a:cubicBezTo>
                  <a:cubicBezTo>
                    <a:pt x="1" y="71"/>
                    <a:pt x="1" y="70"/>
                    <a:pt x="1" y="70"/>
                  </a:cubicBezTo>
                  <a:cubicBezTo>
                    <a:pt x="1" y="67"/>
                    <a:pt x="2" y="65"/>
                    <a:pt x="2" y="62"/>
                  </a:cubicBezTo>
                  <a:cubicBezTo>
                    <a:pt x="2" y="62"/>
                    <a:pt x="2" y="61"/>
                    <a:pt x="2" y="61"/>
                  </a:cubicBezTo>
                  <a:cubicBezTo>
                    <a:pt x="2" y="61"/>
                    <a:pt x="3" y="60"/>
                    <a:pt x="3" y="60"/>
                  </a:cubicBezTo>
                  <a:cubicBezTo>
                    <a:pt x="3" y="57"/>
                    <a:pt x="4" y="55"/>
                    <a:pt x="5" y="53"/>
                  </a:cubicBezTo>
                  <a:cubicBezTo>
                    <a:pt x="5" y="52"/>
                    <a:pt x="5" y="52"/>
                    <a:pt x="5" y="51"/>
                  </a:cubicBezTo>
                  <a:lnTo>
                    <a:pt x="6" y="50"/>
                  </a:lnTo>
                  <a:cubicBezTo>
                    <a:pt x="6" y="48"/>
                    <a:pt x="8" y="45"/>
                    <a:pt x="9" y="42"/>
                  </a:cubicBezTo>
                  <a:lnTo>
                    <a:pt x="9" y="41"/>
                  </a:lnTo>
                  <a:cubicBezTo>
                    <a:pt x="10" y="40"/>
                    <a:pt x="11" y="39"/>
                    <a:pt x="11" y="38"/>
                  </a:cubicBezTo>
                  <a:lnTo>
                    <a:pt x="18" y="40"/>
                  </a:lnTo>
                  <a:lnTo>
                    <a:pt x="12" y="37"/>
                  </a:lnTo>
                  <a:lnTo>
                    <a:pt x="12" y="36"/>
                  </a:lnTo>
                  <a:cubicBezTo>
                    <a:pt x="13" y="34"/>
                    <a:pt x="15" y="32"/>
                    <a:pt x="16" y="30"/>
                  </a:cubicBezTo>
                  <a:lnTo>
                    <a:pt x="17" y="29"/>
                  </a:lnTo>
                  <a:cubicBezTo>
                    <a:pt x="18" y="27"/>
                    <a:pt x="19" y="26"/>
                    <a:pt x="20" y="25"/>
                  </a:cubicBezTo>
                  <a:cubicBezTo>
                    <a:pt x="21" y="24"/>
                    <a:pt x="21" y="23"/>
                    <a:pt x="22" y="23"/>
                  </a:cubicBezTo>
                  <a:cubicBezTo>
                    <a:pt x="23" y="22"/>
                    <a:pt x="24" y="21"/>
                    <a:pt x="25" y="19"/>
                  </a:cubicBezTo>
                  <a:lnTo>
                    <a:pt x="27" y="18"/>
                  </a:lnTo>
                  <a:cubicBezTo>
                    <a:pt x="28" y="16"/>
                    <a:pt x="30" y="15"/>
                    <a:pt x="32" y="13"/>
                  </a:cubicBezTo>
                  <a:cubicBezTo>
                    <a:pt x="34" y="12"/>
                    <a:pt x="36" y="11"/>
                    <a:pt x="38" y="9"/>
                  </a:cubicBezTo>
                  <a:lnTo>
                    <a:pt x="39" y="9"/>
                  </a:lnTo>
                  <a:cubicBezTo>
                    <a:pt x="41" y="8"/>
                    <a:pt x="42" y="7"/>
                    <a:pt x="44" y="6"/>
                  </a:cubicBezTo>
                  <a:lnTo>
                    <a:pt x="45" y="5"/>
                  </a:lnTo>
                  <a:cubicBezTo>
                    <a:pt x="47" y="4"/>
                    <a:pt x="50" y="4"/>
                    <a:pt x="51" y="3"/>
                  </a:cubicBezTo>
                  <a:lnTo>
                    <a:pt x="52" y="3"/>
                  </a:lnTo>
                  <a:cubicBezTo>
                    <a:pt x="54" y="2"/>
                    <a:pt x="56" y="2"/>
                    <a:pt x="58" y="1"/>
                  </a:cubicBezTo>
                  <a:cubicBezTo>
                    <a:pt x="58" y="1"/>
                    <a:pt x="58" y="1"/>
                    <a:pt x="58" y="1"/>
                  </a:cubicBezTo>
                  <a:lnTo>
                    <a:pt x="59" y="1"/>
                  </a:lnTo>
                  <a:cubicBezTo>
                    <a:pt x="61" y="1"/>
                    <a:pt x="62" y="0"/>
                    <a:pt x="63" y="0"/>
                  </a:cubicBezTo>
                  <a:cubicBezTo>
                    <a:pt x="64" y="0"/>
                    <a:pt x="64" y="0"/>
                    <a:pt x="65" y="0"/>
                  </a:cubicBezTo>
                  <a:cubicBezTo>
                    <a:pt x="66" y="0"/>
                    <a:pt x="67" y="0"/>
                    <a:pt x="69" y="0"/>
                  </a:cubicBezTo>
                  <a:lnTo>
                    <a:pt x="70" y="0"/>
                  </a:lnTo>
                  <a:lnTo>
                    <a:pt x="72" y="0"/>
                  </a:lnTo>
                  <a:lnTo>
                    <a:pt x="339" y="2"/>
                  </a:lnTo>
                  <a:lnTo>
                    <a:pt x="339" y="2"/>
                  </a:lnTo>
                  <a:lnTo>
                    <a:pt x="339" y="16"/>
                  </a:lnTo>
                  <a:lnTo>
                    <a:pt x="337" y="16"/>
                  </a:lnTo>
                  <a:lnTo>
                    <a:pt x="336" y="16"/>
                  </a:lnTo>
                  <a:cubicBezTo>
                    <a:pt x="335" y="16"/>
                    <a:pt x="334" y="16"/>
                    <a:pt x="333" y="16"/>
                  </a:cubicBezTo>
                  <a:lnTo>
                    <a:pt x="332" y="16"/>
                  </a:lnTo>
                  <a:cubicBezTo>
                    <a:pt x="331" y="16"/>
                    <a:pt x="330" y="17"/>
                    <a:pt x="329" y="17"/>
                  </a:cubicBezTo>
                  <a:lnTo>
                    <a:pt x="327" y="17"/>
                  </a:lnTo>
                  <a:cubicBezTo>
                    <a:pt x="326" y="17"/>
                    <a:pt x="325" y="18"/>
                    <a:pt x="323" y="18"/>
                  </a:cubicBezTo>
                  <a:lnTo>
                    <a:pt x="323" y="18"/>
                  </a:lnTo>
                  <a:cubicBezTo>
                    <a:pt x="321" y="19"/>
                    <a:pt x="319" y="20"/>
                    <a:pt x="318" y="20"/>
                  </a:cubicBezTo>
                  <a:lnTo>
                    <a:pt x="317" y="21"/>
                  </a:lnTo>
                  <a:cubicBezTo>
                    <a:pt x="316" y="21"/>
                    <a:pt x="314" y="22"/>
                    <a:pt x="313" y="23"/>
                  </a:cubicBezTo>
                  <a:lnTo>
                    <a:pt x="312" y="23"/>
                  </a:lnTo>
                  <a:cubicBezTo>
                    <a:pt x="310" y="24"/>
                    <a:pt x="309" y="25"/>
                    <a:pt x="307" y="27"/>
                  </a:cubicBezTo>
                  <a:cubicBezTo>
                    <a:pt x="306" y="28"/>
                    <a:pt x="304" y="29"/>
                    <a:pt x="303" y="30"/>
                  </a:cubicBezTo>
                  <a:lnTo>
                    <a:pt x="302" y="31"/>
                  </a:lnTo>
                  <a:lnTo>
                    <a:pt x="299" y="34"/>
                  </a:lnTo>
                  <a:lnTo>
                    <a:pt x="298" y="36"/>
                  </a:lnTo>
                  <a:cubicBezTo>
                    <a:pt x="297" y="37"/>
                    <a:pt x="296" y="38"/>
                    <a:pt x="295" y="39"/>
                  </a:cubicBezTo>
                  <a:lnTo>
                    <a:pt x="294" y="40"/>
                  </a:lnTo>
                  <a:cubicBezTo>
                    <a:pt x="293" y="42"/>
                    <a:pt x="292" y="43"/>
                    <a:pt x="291" y="45"/>
                  </a:cubicBezTo>
                  <a:lnTo>
                    <a:pt x="290" y="46"/>
                  </a:lnTo>
                  <a:cubicBezTo>
                    <a:pt x="290" y="48"/>
                    <a:pt x="289" y="49"/>
                    <a:pt x="288" y="50"/>
                  </a:cubicBezTo>
                  <a:cubicBezTo>
                    <a:pt x="287" y="52"/>
                    <a:pt x="286" y="55"/>
                    <a:pt x="285" y="57"/>
                  </a:cubicBezTo>
                  <a:lnTo>
                    <a:pt x="285" y="59"/>
                  </a:lnTo>
                  <a:cubicBezTo>
                    <a:pt x="284" y="61"/>
                    <a:pt x="284" y="63"/>
                    <a:pt x="283" y="65"/>
                  </a:cubicBezTo>
                  <a:cubicBezTo>
                    <a:pt x="283" y="66"/>
                    <a:pt x="283" y="67"/>
                    <a:pt x="283" y="67"/>
                  </a:cubicBezTo>
                  <a:cubicBezTo>
                    <a:pt x="282" y="69"/>
                    <a:pt x="282" y="71"/>
                    <a:pt x="282" y="73"/>
                  </a:cubicBezTo>
                  <a:lnTo>
                    <a:pt x="281" y="75"/>
                  </a:lnTo>
                  <a:cubicBezTo>
                    <a:pt x="281" y="78"/>
                    <a:pt x="281" y="81"/>
                    <a:pt x="281" y="83"/>
                  </a:cubicBezTo>
                  <a:lnTo>
                    <a:pt x="281" y="88"/>
                  </a:lnTo>
                  <a:lnTo>
                    <a:pt x="281" y="89"/>
                  </a:lnTo>
                  <a:cubicBezTo>
                    <a:pt x="281" y="91"/>
                    <a:pt x="281" y="93"/>
                    <a:pt x="282" y="95"/>
                  </a:cubicBezTo>
                  <a:cubicBezTo>
                    <a:pt x="282" y="96"/>
                    <a:pt x="282" y="97"/>
                    <a:pt x="282" y="98"/>
                  </a:cubicBezTo>
                  <a:lnTo>
                    <a:pt x="283" y="101"/>
                  </a:lnTo>
                  <a:cubicBezTo>
                    <a:pt x="283" y="101"/>
                    <a:pt x="283" y="102"/>
                    <a:pt x="283" y="102"/>
                  </a:cubicBezTo>
                  <a:cubicBezTo>
                    <a:pt x="283" y="103"/>
                    <a:pt x="284" y="104"/>
                    <a:pt x="284" y="105"/>
                  </a:cubicBezTo>
                  <a:lnTo>
                    <a:pt x="284" y="107"/>
                  </a:lnTo>
                  <a:lnTo>
                    <a:pt x="285" y="109"/>
                  </a:lnTo>
                  <a:cubicBezTo>
                    <a:pt x="285" y="110"/>
                    <a:pt x="286" y="111"/>
                    <a:pt x="286" y="112"/>
                  </a:cubicBezTo>
                  <a:lnTo>
                    <a:pt x="287" y="115"/>
                  </a:lnTo>
                  <a:cubicBezTo>
                    <a:pt x="288" y="117"/>
                    <a:pt x="289" y="119"/>
                    <a:pt x="290" y="121"/>
                  </a:cubicBezTo>
                  <a:cubicBezTo>
                    <a:pt x="301" y="140"/>
                    <a:pt x="318" y="151"/>
                    <a:pt x="337" y="151"/>
                  </a:cubicBezTo>
                  <a:lnTo>
                    <a:pt x="337" y="151"/>
                  </a:lnTo>
                  <a:lnTo>
                    <a:pt x="337" y="165"/>
                  </a:lnTo>
                  <a:lnTo>
                    <a:pt x="337" y="166"/>
                  </a:lnTo>
                  <a:close/>
                  <a:moveTo>
                    <a:pt x="47" y="20"/>
                  </a:moveTo>
                  <a:cubicBezTo>
                    <a:pt x="47" y="20"/>
                    <a:pt x="46" y="21"/>
                    <a:pt x="46" y="21"/>
                  </a:cubicBezTo>
                  <a:lnTo>
                    <a:pt x="45" y="21"/>
                  </a:lnTo>
                  <a:cubicBezTo>
                    <a:pt x="43" y="22"/>
                    <a:pt x="42" y="23"/>
                    <a:pt x="40" y="24"/>
                  </a:cubicBezTo>
                  <a:cubicBezTo>
                    <a:pt x="39" y="26"/>
                    <a:pt x="37" y="27"/>
                    <a:pt x="36" y="28"/>
                  </a:cubicBezTo>
                  <a:lnTo>
                    <a:pt x="35" y="29"/>
                  </a:lnTo>
                  <a:cubicBezTo>
                    <a:pt x="34" y="30"/>
                    <a:pt x="33" y="31"/>
                    <a:pt x="32" y="32"/>
                  </a:cubicBezTo>
                  <a:lnTo>
                    <a:pt x="31" y="34"/>
                  </a:lnTo>
                  <a:cubicBezTo>
                    <a:pt x="30" y="35"/>
                    <a:pt x="29" y="36"/>
                    <a:pt x="28" y="37"/>
                  </a:cubicBezTo>
                  <a:lnTo>
                    <a:pt x="27" y="38"/>
                  </a:lnTo>
                  <a:cubicBezTo>
                    <a:pt x="26" y="40"/>
                    <a:pt x="25" y="41"/>
                    <a:pt x="24" y="43"/>
                  </a:cubicBezTo>
                  <a:lnTo>
                    <a:pt x="23" y="44"/>
                  </a:lnTo>
                  <a:cubicBezTo>
                    <a:pt x="23" y="46"/>
                    <a:pt x="22" y="46"/>
                    <a:pt x="22" y="47"/>
                  </a:cubicBezTo>
                  <a:cubicBezTo>
                    <a:pt x="20" y="50"/>
                    <a:pt x="19" y="53"/>
                    <a:pt x="18" y="55"/>
                  </a:cubicBezTo>
                  <a:lnTo>
                    <a:pt x="18" y="56"/>
                  </a:lnTo>
                  <a:cubicBezTo>
                    <a:pt x="18" y="56"/>
                    <a:pt x="18" y="57"/>
                    <a:pt x="18" y="57"/>
                  </a:cubicBezTo>
                  <a:cubicBezTo>
                    <a:pt x="17" y="59"/>
                    <a:pt x="17" y="61"/>
                    <a:pt x="16" y="63"/>
                  </a:cubicBezTo>
                  <a:lnTo>
                    <a:pt x="16" y="65"/>
                  </a:lnTo>
                  <a:cubicBezTo>
                    <a:pt x="16" y="67"/>
                    <a:pt x="15" y="69"/>
                    <a:pt x="15" y="71"/>
                  </a:cubicBezTo>
                  <a:lnTo>
                    <a:pt x="15" y="73"/>
                  </a:lnTo>
                  <a:cubicBezTo>
                    <a:pt x="14" y="76"/>
                    <a:pt x="14" y="79"/>
                    <a:pt x="14" y="81"/>
                  </a:cubicBezTo>
                  <a:lnTo>
                    <a:pt x="14" y="82"/>
                  </a:lnTo>
                  <a:lnTo>
                    <a:pt x="14" y="85"/>
                  </a:lnTo>
                  <a:lnTo>
                    <a:pt x="14" y="87"/>
                  </a:lnTo>
                  <a:cubicBezTo>
                    <a:pt x="15" y="89"/>
                    <a:pt x="15" y="91"/>
                    <a:pt x="15" y="93"/>
                  </a:cubicBezTo>
                  <a:cubicBezTo>
                    <a:pt x="15" y="94"/>
                    <a:pt x="15" y="95"/>
                    <a:pt x="15" y="96"/>
                  </a:cubicBezTo>
                  <a:lnTo>
                    <a:pt x="16" y="98"/>
                  </a:lnTo>
                  <a:cubicBezTo>
                    <a:pt x="16" y="98"/>
                    <a:pt x="16" y="100"/>
                    <a:pt x="16" y="100"/>
                  </a:cubicBezTo>
                  <a:cubicBezTo>
                    <a:pt x="17" y="101"/>
                    <a:pt x="17" y="102"/>
                    <a:pt x="17" y="103"/>
                  </a:cubicBezTo>
                  <a:lnTo>
                    <a:pt x="18" y="105"/>
                  </a:lnTo>
                  <a:lnTo>
                    <a:pt x="18" y="107"/>
                  </a:lnTo>
                  <a:cubicBezTo>
                    <a:pt x="18" y="108"/>
                    <a:pt x="19" y="109"/>
                    <a:pt x="19" y="110"/>
                  </a:cubicBezTo>
                  <a:lnTo>
                    <a:pt x="20" y="113"/>
                  </a:lnTo>
                  <a:cubicBezTo>
                    <a:pt x="21" y="115"/>
                    <a:pt x="22" y="117"/>
                    <a:pt x="23" y="119"/>
                  </a:cubicBezTo>
                  <a:cubicBezTo>
                    <a:pt x="34" y="138"/>
                    <a:pt x="52" y="149"/>
                    <a:pt x="71" y="149"/>
                  </a:cubicBezTo>
                  <a:lnTo>
                    <a:pt x="298" y="151"/>
                  </a:lnTo>
                  <a:cubicBezTo>
                    <a:pt x="290" y="145"/>
                    <a:pt x="283" y="137"/>
                    <a:pt x="278" y="128"/>
                  </a:cubicBezTo>
                  <a:cubicBezTo>
                    <a:pt x="277" y="126"/>
                    <a:pt x="276" y="123"/>
                    <a:pt x="275" y="121"/>
                  </a:cubicBezTo>
                  <a:cubicBezTo>
                    <a:pt x="274" y="120"/>
                    <a:pt x="274" y="120"/>
                    <a:pt x="274" y="119"/>
                  </a:cubicBezTo>
                  <a:lnTo>
                    <a:pt x="274" y="118"/>
                  </a:lnTo>
                  <a:lnTo>
                    <a:pt x="280" y="116"/>
                  </a:lnTo>
                  <a:lnTo>
                    <a:pt x="274" y="118"/>
                  </a:lnTo>
                  <a:lnTo>
                    <a:pt x="280" y="116"/>
                  </a:lnTo>
                  <a:lnTo>
                    <a:pt x="273" y="118"/>
                  </a:lnTo>
                  <a:cubicBezTo>
                    <a:pt x="273" y="116"/>
                    <a:pt x="272" y="115"/>
                    <a:pt x="272" y="113"/>
                  </a:cubicBezTo>
                  <a:cubicBezTo>
                    <a:pt x="271" y="113"/>
                    <a:pt x="271" y="112"/>
                    <a:pt x="271" y="111"/>
                  </a:cubicBezTo>
                  <a:lnTo>
                    <a:pt x="271" y="109"/>
                  </a:lnTo>
                  <a:cubicBezTo>
                    <a:pt x="270" y="108"/>
                    <a:pt x="270" y="107"/>
                    <a:pt x="270" y="106"/>
                  </a:cubicBezTo>
                  <a:cubicBezTo>
                    <a:pt x="269" y="105"/>
                    <a:pt x="269" y="104"/>
                    <a:pt x="269" y="103"/>
                  </a:cubicBezTo>
                  <a:lnTo>
                    <a:pt x="269" y="101"/>
                  </a:lnTo>
                  <a:cubicBezTo>
                    <a:pt x="268" y="100"/>
                    <a:pt x="268" y="99"/>
                    <a:pt x="268" y="98"/>
                  </a:cubicBezTo>
                  <a:cubicBezTo>
                    <a:pt x="268" y="95"/>
                    <a:pt x="268" y="93"/>
                    <a:pt x="267" y="91"/>
                  </a:cubicBezTo>
                  <a:lnTo>
                    <a:pt x="267" y="89"/>
                  </a:lnTo>
                  <a:cubicBezTo>
                    <a:pt x="267" y="87"/>
                    <a:pt x="267" y="85"/>
                    <a:pt x="267" y="84"/>
                  </a:cubicBezTo>
                  <a:cubicBezTo>
                    <a:pt x="267" y="80"/>
                    <a:pt x="267" y="77"/>
                    <a:pt x="268" y="74"/>
                  </a:cubicBezTo>
                  <a:cubicBezTo>
                    <a:pt x="268" y="74"/>
                    <a:pt x="268" y="73"/>
                    <a:pt x="268" y="73"/>
                  </a:cubicBezTo>
                  <a:cubicBezTo>
                    <a:pt x="268" y="70"/>
                    <a:pt x="269" y="67"/>
                    <a:pt x="269" y="65"/>
                  </a:cubicBezTo>
                  <a:cubicBezTo>
                    <a:pt x="269" y="64"/>
                    <a:pt x="270" y="63"/>
                    <a:pt x="270" y="62"/>
                  </a:cubicBezTo>
                  <a:cubicBezTo>
                    <a:pt x="270" y="60"/>
                    <a:pt x="271" y="57"/>
                    <a:pt x="272" y="55"/>
                  </a:cubicBezTo>
                  <a:lnTo>
                    <a:pt x="272" y="53"/>
                  </a:lnTo>
                  <a:cubicBezTo>
                    <a:pt x="273" y="50"/>
                    <a:pt x="274" y="47"/>
                    <a:pt x="276" y="44"/>
                  </a:cubicBezTo>
                  <a:cubicBezTo>
                    <a:pt x="277" y="43"/>
                    <a:pt x="277" y="41"/>
                    <a:pt x="278" y="40"/>
                  </a:cubicBezTo>
                  <a:lnTo>
                    <a:pt x="279" y="38"/>
                  </a:lnTo>
                  <a:cubicBezTo>
                    <a:pt x="280" y="36"/>
                    <a:pt x="281" y="34"/>
                    <a:pt x="283" y="32"/>
                  </a:cubicBezTo>
                  <a:lnTo>
                    <a:pt x="283" y="31"/>
                  </a:lnTo>
                  <a:cubicBezTo>
                    <a:pt x="285" y="30"/>
                    <a:pt x="286" y="28"/>
                    <a:pt x="287" y="27"/>
                  </a:cubicBezTo>
                  <a:lnTo>
                    <a:pt x="288" y="25"/>
                  </a:lnTo>
                  <a:cubicBezTo>
                    <a:pt x="290" y="24"/>
                    <a:pt x="291" y="23"/>
                    <a:pt x="292" y="22"/>
                  </a:cubicBezTo>
                  <a:lnTo>
                    <a:pt x="294" y="20"/>
                  </a:lnTo>
                  <a:cubicBezTo>
                    <a:pt x="295" y="18"/>
                    <a:pt x="297" y="17"/>
                    <a:pt x="299" y="16"/>
                  </a:cubicBezTo>
                  <a:lnTo>
                    <a:pt x="299" y="16"/>
                  </a:lnTo>
                  <a:lnTo>
                    <a:pt x="69" y="14"/>
                  </a:lnTo>
                  <a:cubicBezTo>
                    <a:pt x="68" y="14"/>
                    <a:pt x="67" y="14"/>
                    <a:pt x="67" y="14"/>
                  </a:cubicBezTo>
                  <a:lnTo>
                    <a:pt x="65" y="14"/>
                  </a:lnTo>
                  <a:cubicBezTo>
                    <a:pt x="64" y="14"/>
                    <a:pt x="63" y="14"/>
                    <a:pt x="62" y="14"/>
                  </a:cubicBezTo>
                  <a:lnTo>
                    <a:pt x="61" y="15"/>
                  </a:lnTo>
                  <a:cubicBezTo>
                    <a:pt x="59" y="15"/>
                    <a:pt x="58" y="15"/>
                    <a:pt x="56" y="16"/>
                  </a:cubicBezTo>
                  <a:lnTo>
                    <a:pt x="56" y="16"/>
                  </a:lnTo>
                  <a:cubicBezTo>
                    <a:pt x="54" y="17"/>
                    <a:pt x="52" y="17"/>
                    <a:pt x="51" y="18"/>
                  </a:cubicBezTo>
                  <a:lnTo>
                    <a:pt x="50" y="18"/>
                  </a:lnTo>
                  <a:cubicBezTo>
                    <a:pt x="49" y="19"/>
                    <a:pt x="48" y="20"/>
                    <a:pt x="47" y="2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nvGrpSpPr>
          <p:cNvPr id="10" name="Grupo 9">
            <a:extLst>
              <a:ext uri="{FF2B5EF4-FFF2-40B4-BE49-F238E27FC236}">
                <a16:creationId xmlns:a16="http://schemas.microsoft.com/office/drawing/2014/main" id="{DF496770-990A-A10A-D872-BAD498C0A9F4}"/>
              </a:ext>
            </a:extLst>
          </p:cNvPr>
          <p:cNvGrpSpPr/>
          <p:nvPr/>
        </p:nvGrpSpPr>
        <p:grpSpPr>
          <a:xfrm>
            <a:off x="5768408" y="1230598"/>
            <a:ext cx="1199268" cy="599634"/>
            <a:chOff x="5638801" y="2709863"/>
            <a:chExt cx="495300" cy="247650"/>
          </a:xfrm>
        </p:grpSpPr>
        <p:sp>
          <p:nvSpPr>
            <p:cNvPr id="11" name="Freeform 175">
              <a:extLst>
                <a:ext uri="{FF2B5EF4-FFF2-40B4-BE49-F238E27FC236}">
                  <a16:creationId xmlns:a16="http://schemas.microsoft.com/office/drawing/2014/main" id="{5CAE25FB-2EC1-DDA0-4EC0-43D7D24B8EE3}"/>
                </a:ext>
              </a:extLst>
            </p:cNvPr>
            <p:cNvSpPr>
              <a:spLocks/>
            </p:cNvSpPr>
            <p:nvPr/>
          </p:nvSpPr>
          <p:spPr bwMode="auto">
            <a:xfrm>
              <a:off x="5638801" y="2709863"/>
              <a:ext cx="495300" cy="247650"/>
            </a:xfrm>
            <a:custGeom>
              <a:avLst/>
              <a:gdLst>
                <a:gd name="T0" fmla="*/ 421 w 842"/>
                <a:gd name="T1" fmla="*/ 421 h 421"/>
                <a:gd name="T2" fmla="*/ 842 w 842"/>
                <a:gd name="T3" fmla="*/ 0 h 421"/>
                <a:gd name="T4" fmla="*/ 648 w 842"/>
                <a:gd name="T5" fmla="*/ 0 h 421"/>
                <a:gd name="T6" fmla="*/ 421 w 842"/>
                <a:gd name="T7" fmla="*/ 226 h 421"/>
                <a:gd name="T8" fmla="*/ 195 w 842"/>
                <a:gd name="T9" fmla="*/ 0 h 421"/>
                <a:gd name="T10" fmla="*/ 0 w 842"/>
                <a:gd name="T11" fmla="*/ 0 h 421"/>
                <a:gd name="T12" fmla="*/ 421 w 842"/>
                <a:gd name="T13" fmla="*/ 421 h 421"/>
              </a:gdLst>
              <a:ahLst/>
              <a:cxnLst>
                <a:cxn ang="0">
                  <a:pos x="T0" y="T1"/>
                </a:cxn>
                <a:cxn ang="0">
                  <a:pos x="T2" y="T3"/>
                </a:cxn>
                <a:cxn ang="0">
                  <a:pos x="T4" y="T5"/>
                </a:cxn>
                <a:cxn ang="0">
                  <a:pos x="T6" y="T7"/>
                </a:cxn>
                <a:cxn ang="0">
                  <a:pos x="T8" y="T9"/>
                </a:cxn>
                <a:cxn ang="0">
                  <a:pos x="T10" y="T11"/>
                </a:cxn>
                <a:cxn ang="0">
                  <a:pos x="T12" y="T13"/>
                </a:cxn>
              </a:cxnLst>
              <a:rect l="0" t="0" r="r" b="b"/>
              <a:pathLst>
                <a:path w="842" h="421">
                  <a:moveTo>
                    <a:pt x="421" y="421"/>
                  </a:moveTo>
                  <a:cubicBezTo>
                    <a:pt x="654" y="421"/>
                    <a:pt x="842" y="232"/>
                    <a:pt x="842" y="0"/>
                  </a:cubicBezTo>
                  <a:lnTo>
                    <a:pt x="648" y="0"/>
                  </a:lnTo>
                  <a:cubicBezTo>
                    <a:pt x="648" y="125"/>
                    <a:pt x="546" y="226"/>
                    <a:pt x="421" y="226"/>
                  </a:cubicBezTo>
                  <a:cubicBezTo>
                    <a:pt x="297" y="226"/>
                    <a:pt x="195" y="125"/>
                    <a:pt x="195" y="0"/>
                  </a:cubicBezTo>
                  <a:lnTo>
                    <a:pt x="0" y="0"/>
                  </a:lnTo>
                  <a:cubicBezTo>
                    <a:pt x="0" y="232"/>
                    <a:pt x="189" y="421"/>
                    <a:pt x="421" y="421"/>
                  </a:cubicBez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178">
              <a:extLst>
                <a:ext uri="{FF2B5EF4-FFF2-40B4-BE49-F238E27FC236}">
                  <a16:creationId xmlns:a16="http://schemas.microsoft.com/office/drawing/2014/main" id="{A3206DD2-A9F9-4BC4-1DA8-CB4CA2C4E6CB}"/>
                </a:ext>
              </a:extLst>
            </p:cNvPr>
            <p:cNvSpPr>
              <a:spLocks/>
            </p:cNvSpPr>
            <p:nvPr/>
          </p:nvSpPr>
          <p:spPr bwMode="auto">
            <a:xfrm>
              <a:off x="5807076" y="2714626"/>
              <a:ext cx="155575" cy="77788"/>
            </a:xfrm>
            <a:custGeom>
              <a:avLst/>
              <a:gdLst>
                <a:gd name="T0" fmla="*/ 133 w 265"/>
                <a:gd name="T1" fmla="*/ 132 h 132"/>
                <a:gd name="T2" fmla="*/ 265 w 265"/>
                <a:gd name="T3" fmla="*/ 0 h 132"/>
                <a:gd name="T4" fmla="*/ 0 w 265"/>
                <a:gd name="T5" fmla="*/ 0 h 132"/>
                <a:gd name="T6" fmla="*/ 133 w 265"/>
                <a:gd name="T7" fmla="*/ 132 h 132"/>
              </a:gdLst>
              <a:ahLst/>
              <a:cxnLst>
                <a:cxn ang="0">
                  <a:pos x="T0" y="T1"/>
                </a:cxn>
                <a:cxn ang="0">
                  <a:pos x="T2" y="T3"/>
                </a:cxn>
                <a:cxn ang="0">
                  <a:pos x="T4" y="T5"/>
                </a:cxn>
                <a:cxn ang="0">
                  <a:pos x="T6" y="T7"/>
                </a:cxn>
              </a:cxnLst>
              <a:rect l="0" t="0" r="r" b="b"/>
              <a:pathLst>
                <a:path w="265" h="132">
                  <a:moveTo>
                    <a:pt x="133" y="132"/>
                  </a:moveTo>
                  <a:cubicBezTo>
                    <a:pt x="206" y="132"/>
                    <a:pt x="265" y="73"/>
                    <a:pt x="265" y="0"/>
                  </a:cubicBezTo>
                  <a:lnTo>
                    <a:pt x="0" y="0"/>
                  </a:lnTo>
                  <a:cubicBezTo>
                    <a:pt x="0" y="73"/>
                    <a:pt x="59" y="132"/>
                    <a:pt x="133" y="132"/>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22" name="Freeform 235">
            <a:extLst>
              <a:ext uri="{FF2B5EF4-FFF2-40B4-BE49-F238E27FC236}">
                <a16:creationId xmlns:a16="http://schemas.microsoft.com/office/drawing/2014/main" id="{D53C3625-86FC-FDD2-9D03-9E5B1812E70F}"/>
              </a:ext>
            </a:extLst>
          </p:cNvPr>
          <p:cNvSpPr>
            <a:spLocks/>
          </p:cNvSpPr>
          <p:nvPr/>
        </p:nvSpPr>
        <p:spPr bwMode="auto">
          <a:xfrm>
            <a:off x="2737628" y="494643"/>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6" name="Freeform 220">
            <a:extLst>
              <a:ext uri="{FF2B5EF4-FFF2-40B4-BE49-F238E27FC236}">
                <a16:creationId xmlns:a16="http://schemas.microsoft.com/office/drawing/2014/main" id="{DEABDC2A-0D88-E8AB-1A53-42C1CE2A7706}"/>
              </a:ext>
            </a:extLst>
          </p:cNvPr>
          <p:cNvSpPr>
            <a:spLocks/>
          </p:cNvSpPr>
          <p:nvPr/>
        </p:nvSpPr>
        <p:spPr bwMode="auto">
          <a:xfrm rot="5400000">
            <a:off x="-134141" y="4695154"/>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7" name="Freeform 233">
            <a:extLst>
              <a:ext uri="{FF2B5EF4-FFF2-40B4-BE49-F238E27FC236}">
                <a16:creationId xmlns:a16="http://schemas.microsoft.com/office/drawing/2014/main" id="{06A8CBFC-8606-992B-1CA4-5AC5A53465D7}"/>
              </a:ext>
            </a:extLst>
          </p:cNvPr>
          <p:cNvSpPr>
            <a:spLocks/>
          </p:cNvSpPr>
          <p:nvPr/>
        </p:nvSpPr>
        <p:spPr bwMode="auto">
          <a:xfrm>
            <a:off x="6469376" y="4985007"/>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8" name="Freeform 298">
            <a:extLst>
              <a:ext uri="{FF2B5EF4-FFF2-40B4-BE49-F238E27FC236}">
                <a16:creationId xmlns:a16="http://schemas.microsoft.com/office/drawing/2014/main" id="{14012528-C17E-E318-819B-58AEC4D79188}"/>
              </a:ext>
            </a:extLst>
          </p:cNvPr>
          <p:cNvSpPr>
            <a:spLocks/>
          </p:cNvSpPr>
          <p:nvPr/>
        </p:nvSpPr>
        <p:spPr bwMode="auto">
          <a:xfrm>
            <a:off x="2360579" y="4446587"/>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9" name="Freeform 302">
            <a:extLst>
              <a:ext uri="{FF2B5EF4-FFF2-40B4-BE49-F238E27FC236}">
                <a16:creationId xmlns:a16="http://schemas.microsoft.com/office/drawing/2014/main" id="{E9ED7442-93CC-517E-0B78-4B9D0279C7AA}"/>
              </a:ext>
            </a:extLst>
          </p:cNvPr>
          <p:cNvSpPr>
            <a:spLocks/>
          </p:cNvSpPr>
          <p:nvPr/>
        </p:nvSpPr>
        <p:spPr bwMode="auto">
          <a:xfrm>
            <a:off x="8086538" y="1115068"/>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0" name="Freeform 159">
            <a:extLst>
              <a:ext uri="{FF2B5EF4-FFF2-40B4-BE49-F238E27FC236}">
                <a16:creationId xmlns:a16="http://schemas.microsoft.com/office/drawing/2014/main" id="{416C4A19-FDC1-6EDA-973E-FB695188B907}"/>
              </a:ext>
            </a:extLst>
          </p:cNvPr>
          <p:cNvSpPr>
            <a:spLocks noEditPoints="1"/>
          </p:cNvSpPr>
          <p:nvPr/>
        </p:nvSpPr>
        <p:spPr bwMode="auto">
          <a:xfrm>
            <a:off x="2342656" y="1352957"/>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1"/>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1" name="Freeform 310">
            <a:extLst>
              <a:ext uri="{FF2B5EF4-FFF2-40B4-BE49-F238E27FC236}">
                <a16:creationId xmlns:a16="http://schemas.microsoft.com/office/drawing/2014/main" id="{3A0B230F-0B57-260A-4281-E2E74E46E768}"/>
              </a:ext>
            </a:extLst>
          </p:cNvPr>
          <p:cNvSpPr>
            <a:spLocks noEditPoints="1"/>
          </p:cNvSpPr>
          <p:nvPr/>
        </p:nvSpPr>
        <p:spPr bwMode="auto">
          <a:xfrm>
            <a:off x="8133627" y="4126905"/>
            <a:ext cx="82468" cy="82468"/>
          </a:xfrm>
          <a:custGeom>
            <a:avLst/>
            <a:gdLst>
              <a:gd name="T0" fmla="*/ 38 w 75"/>
              <a:gd name="T1" fmla="*/ 75 h 75"/>
              <a:gd name="T2" fmla="*/ 0 w 75"/>
              <a:gd name="T3" fmla="*/ 38 h 75"/>
              <a:gd name="T4" fmla="*/ 38 w 75"/>
              <a:gd name="T5" fmla="*/ 0 h 75"/>
              <a:gd name="T6" fmla="*/ 75 w 75"/>
              <a:gd name="T7" fmla="*/ 38 h 75"/>
              <a:gd name="T8" fmla="*/ 38 w 75"/>
              <a:gd name="T9" fmla="*/ 75 h 75"/>
              <a:gd name="T10" fmla="*/ 38 w 75"/>
              <a:gd name="T11" fmla="*/ 18 h 75"/>
              <a:gd name="T12" fmla="*/ 18 w 75"/>
              <a:gd name="T13" fmla="*/ 38 h 75"/>
              <a:gd name="T14" fmla="*/ 38 w 75"/>
              <a:gd name="T15" fmla="*/ 58 h 75"/>
              <a:gd name="T16" fmla="*/ 58 w 75"/>
              <a:gd name="T17" fmla="*/ 38 h 75"/>
              <a:gd name="T18" fmla="*/ 38 w 75"/>
              <a:gd name="T19" fmla="*/ 1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 h="75">
                <a:moveTo>
                  <a:pt x="38" y="75"/>
                </a:moveTo>
                <a:cubicBezTo>
                  <a:pt x="17" y="75"/>
                  <a:pt x="0" y="58"/>
                  <a:pt x="0" y="38"/>
                </a:cubicBezTo>
                <a:cubicBezTo>
                  <a:pt x="0" y="17"/>
                  <a:pt x="17" y="0"/>
                  <a:pt x="38" y="0"/>
                </a:cubicBezTo>
                <a:cubicBezTo>
                  <a:pt x="58" y="0"/>
                  <a:pt x="75" y="17"/>
                  <a:pt x="75" y="38"/>
                </a:cubicBezTo>
                <a:cubicBezTo>
                  <a:pt x="75" y="58"/>
                  <a:pt x="58" y="75"/>
                  <a:pt x="38" y="75"/>
                </a:cubicBezTo>
                <a:close/>
                <a:moveTo>
                  <a:pt x="38" y="18"/>
                </a:moveTo>
                <a:cubicBezTo>
                  <a:pt x="27" y="18"/>
                  <a:pt x="18" y="27"/>
                  <a:pt x="18" y="38"/>
                </a:cubicBezTo>
                <a:cubicBezTo>
                  <a:pt x="18" y="49"/>
                  <a:pt x="27" y="58"/>
                  <a:pt x="38" y="58"/>
                </a:cubicBezTo>
                <a:cubicBezTo>
                  <a:pt x="49" y="58"/>
                  <a:pt x="58" y="49"/>
                  <a:pt x="58" y="38"/>
                </a:cubicBezTo>
                <a:cubicBezTo>
                  <a:pt x="58" y="27"/>
                  <a:pt x="49" y="18"/>
                  <a:pt x="38" y="18"/>
                </a:cubicBez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8" name="Grupo 37">
            <a:extLst>
              <a:ext uri="{FF2B5EF4-FFF2-40B4-BE49-F238E27FC236}">
                <a16:creationId xmlns:a16="http://schemas.microsoft.com/office/drawing/2014/main" id="{7C75DDBB-AD1E-2EFA-993A-54D799657C39}"/>
              </a:ext>
            </a:extLst>
          </p:cNvPr>
          <p:cNvGrpSpPr/>
          <p:nvPr/>
        </p:nvGrpSpPr>
        <p:grpSpPr>
          <a:xfrm>
            <a:off x="7200813" y="2301745"/>
            <a:ext cx="773659" cy="963355"/>
            <a:chOff x="6696077" y="2921001"/>
            <a:chExt cx="330200" cy="411163"/>
          </a:xfrm>
        </p:grpSpPr>
        <p:sp>
          <p:nvSpPr>
            <p:cNvPr id="39" name="Freeform 245">
              <a:extLst>
                <a:ext uri="{FF2B5EF4-FFF2-40B4-BE49-F238E27FC236}">
                  <a16:creationId xmlns:a16="http://schemas.microsoft.com/office/drawing/2014/main" id="{9C3F46E2-D357-273B-2367-0A7EDA2DCE65}"/>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40" name="Grupo 39">
              <a:extLst>
                <a:ext uri="{FF2B5EF4-FFF2-40B4-BE49-F238E27FC236}">
                  <a16:creationId xmlns:a16="http://schemas.microsoft.com/office/drawing/2014/main" id="{9E9DD992-8E43-7285-CC76-4D400424C978}"/>
                </a:ext>
              </a:extLst>
            </p:cNvPr>
            <p:cNvGrpSpPr/>
            <p:nvPr/>
          </p:nvGrpSpPr>
          <p:grpSpPr>
            <a:xfrm>
              <a:off x="6699249" y="2924175"/>
              <a:ext cx="323854" cy="407989"/>
              <a:chOff x="6699249" y="2924175"/>
              <a:chExt cx="323854" cy="407989"/>
            </a:xfrm>
          </p:grpSpPr>
          <p:grpSp>
            <p:nvGrpSpPr>
              <p:cNvPr id="41" name="Grupo 40">
                <a:extLst>
                  <a:ext uri="{FF2B5EF4-FFF2-40B4-BE49-F238E27FC236}">
                    <a16:creationId xmlns:a16="http://schemas.microsoft.com/office/drawing/2014/main" id="{EC49EA14-3FE7-07D3-4C12-0E2C2A839E5C}"/>
                  </a:ext>
                </a:extLst>
              </p:cNvPr>
              <p:cNvGrpSpPr/>
              <p:nvPr/>
            </p:nvGrpSpPr>
            <p:grpSpPr>
              <a:xfrm>
                <a:off x="6699249" y="2924175"/>
                <a:ext cx="323854" cy="407989"/>
                <a:chOff x="6699249" y="2924175"/>
                <a:chExt cx="323854" cy="407989"/>
              </a:xfrm>
            </p:grpSpPr>
            <p:sp>
              <p:nvSpPr>
                <p:cNvPr id="44" name="Freeform 244">
                  <a:extLst>
                    <a:ext uri="{FF2B5EF4-FFF2-40B4-BE49-F238E27FC236}">
                      <a16:creationId xmlns:a16="http://schemas.microsoft.com/office/drawing/2014/main" id="{BF72F4CF-4D35-7F84-6F36-DAD56167D3E2}"/>
                    </a:ext>
                  </a:extLst>
                </p:cNvPr>
                <p:cNvSpPr>
                  <a:spLocks/>
                </p:cNvSpPr>
                <p:nvPr/>
              </p:nvSpPr>
              <p:spPr bwMode="auto">
                <a:xfrm>
                  <a:off x="6699253" y="2924175"/>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5" name="Freeform 246">
                  <a:extLst>
                    <a:ext uri="{FF2B5EF4-FFF2-40B4-BE49-F238E27FC236}">
                      <a16:creationId xmlns:a16="http://schemas.microsoft.com/office/drawing/2014/main" id="{31635076-28CC-55F5-8D8E-AEC56A1539E3}"/>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6" name="Freeform 248">
                  <a:extLst>
                    <a:ext uri="{FF2B5EF4-FFF2-40B4-BE49-F238E27FC236}">
                      <a16:creationId xmlns:a16="http://schemas.microsoft.com/office/drawing/2014/main" id="{069C01BD-5A62-109C-E2A7-3DFC8A5ADDDB}"/>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rgbClr val="22222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42" name="Freeform 249">
                <a:extLst>
                  <a:ext uri="{FF2B5EF4-FFF2-40B4-BE49-F238E27FC236}">
                    <a16:creationId xmlns:a16="http://schemas.microsoft.com/office/drawing/2014/main" id="{E1B0FC5B-2BFF-C134-22E7-AE0E714FCAFA}"/>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3" name="Freeform 250">
                <a:extLst>
                  <a:ext uri="{FF2B5EF4-FFF2-40B4-BE49-F238E27FC236}">
                    <a16:creationId xmlns:a16="http://schemas.microsoft.com/office/drawing/2014/main" id="{A5155480-FFA1-D633-9BD2-2135E2BA1272}"/>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51" name="Elipse 50">
            <a:extLst>
              <a:ext uri="{FF2B5EF4-FFF2-40B4-BE49-F238E27FC236}">
                <a16:creationId xmlns:a16="http://schemas.microsoft.com/office/drawing/2014/main" id="{30E85E82-DDAE-D8B9-2AAC-320824335A77}"/>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2" name="Elipse 51">
            <a:extLst>
              <a:ext uri="{FF2B5EF4-FFF2-40B4-BE49-F238E27FC236}">
                <a16:creationId xmlns:a16="http://schemas.microsoft.com/office/drawing/2014/main" id="{3374DE71-207B-66E5-C0D6-71034A16C353}"/>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53" name="Elipse 52">
            <a:extLst>
              <a:ext uri="{FF2B5EF4-FFF2-40B4-BE49-F238E27FC236}">
                <a16:creationId xmlns:a16="http://schemas.microsoft.com/office/drawing/2014/main" id="{5D0700BA-D24C-7A78-7C21-F6BAC434EBA9}"/>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147330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7"/>
                                        </p:tgtEl>
                                        <p:attrNameLst>
                                          <p:attrName>r</p:attrName>
                                        </p:attrNameLst>
                                      </p:cBhvr>
                                    </p:animRot>
                                    <p:animRot by="-240000">
                                      <p:cBhvr>
                                        <p:cTn id="7" dur="200" fill="hold">
                                          <p:stCondLst>
                                            <p:cond delay="200"/>
                                          </p:stCondLst>
                                        </p:cTn>
                                        <p:tgtEl>
                                          <p:spTgt spid="7"/>
                                        </p:tgtEl>
                                        <p:attrNameLst>
                                          <p:attrName>r</p:attrName>
                                        </p:attrNameLst>
                                      </p:cBhvr>
                                    </p:animRot>
                                    <p:animRot by="240000">
                                      <p:cBhvr>
                                        <p:cTn id="8" dur="200" fill="hold">
                                          <p:stCondLst>
                                            <p:cond delay="400"/>
                                          </p:stCondLst>
                                        </p:cTn>
                                        <p:tgtEl>
                                          <p:spTgt spid="7"/>
                                        </p:tgtEl>
                                        <p:attrNameLst>
                                          <p:attrName>r</p:attrName>
                                        </p:attrNameLst>
                                      </p:cBhvr>
                                    </p:animRot>
                                    <p:animRot by="-240000">
                                      <p:cBhvr>
                                        <p:cTn id="9" dur="200" fill="hold">
                                          <p:stCondLst>
                                            <p:cond delay="600"/>
                                          </p:stCondLst>
                                        </p:cTn>
                                        <p:tgtEl>
                                          <p:spTgt spid="7"/>
                                        </p:tgtEl>
                                        <p:attrNameLst>
                                          <p:attrName>r</p:attrName>
                                        </p:attrNameLst>
                                      </p:cBhvr>
                                    </p:animRot>
                                    <p:animRot by="120000">
                                      <p:cBhvr>
                                        <p:cTn id="10" dur="200" fill="hold">
                                          <p:stCondLst>
                                            <p:cond delay="800"/>
                                          </p:stCondLst>
                                        </p:cTn>
                                        <p:tgtEl>
                                          <p:spTgt spid="7"/>
                                        </p:tgtEl>
                                        <p:attrNameLst>
                                          <p:attrName>r</p:attrName>
                                        </p:attrNameLst>
                                      </p:cBhvr>
                                    </p:animRot>
                                  </p:childTnLst>
                                </p:cTn>
                              </p:par>
                              <p:par>
                                <p:cTn id="11" presetID="2" presetClass="entr" presetSubtype="4"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additive="base">
                                        <p:cTn id="13" dur="500" fill="hold"/>
                                        <p:tgtEl>
                                          <p:spTgt spid="31"/>
                                        </p:tgtEl>
                                        <p:attrNameLst>
                                          <p:attrName>ppt_x</p:attrName>
                                        </p:attrNameLst>
                                      </p:cBhvr>
                                      <p:tavLst>
                                        <p:tav tm="0">
                                          <p:val>
                                            <p:strVal val="#ppt_x"/>
                                          </p:val>
                                        </p:tav>
                                        <p:tav tm="100000">
                                          <p:val>
                                            <p:strVal val="#ppt_x"/>
                                          </p:val>
                                        </p:tav>
                                      </p:tavLst>
                                    </p:anim>
                                    <p:anim calcmode="lin" valueType="num">
                                      <p:cBhvr additive="base">
                                        <p:cTn id="14" dur="500" fill="hold"/>
                                        <p:tgtEl>
                                          <p:spTgt spid="3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8"/>
                                        </p:tgtEl>
                                        <p:attrNameLst>
                                          <p:attrName>style.visibility</p:attrName>
                                        </p:attrNameLst>
                                      </p:cBhvr>
                                      <p:to>
                                        <p:strVal val="visible"/>
                                      </p:to>
                                    </p:set>
                                    <p:anim calcmode="lin" valueType="num">
                                      <p:cBhvr additive="base">
                                        <p:cTn id="17" dur="500" fill="hold"/>
                                        <p:tgtEl>
                                          <p:spTgt spid="38"/>
                                        </p:tgtEl>
                                        <p:attrNameLst>
                                          <p:attrName>ppt_x</p:attrName>
                                        </p:attrNameLst>
                                      </p:cBhvr>
                                      <p:tavLst>
                                        <p:tav tm="0">
                                          <p:val>
                                            <p:strVal val="#ppt_x"/>
                                          </p:val>
                                        </p:tav>
                                        <p:tav tm="100000">
                                          <p:val>
                                            <p:strVal val="#ppt_x"/>
                                          </p:val>
                                        </p:tav>
                                      </p:tavLst>
                                    </p:anim>
                                    <p:anim calcmode="lin" valueType="num">
                                      <p:cBhvr additive="base">
                                        <p:cTn id="18" dur="500" fill="hold"/>
                                        <p:tgtEl>
                                          <p:spTgt spid="38"/>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anim calcmode="lin" valueType="num">
                                      <p:cBhvr additive="base">
                                        <p:cTn id="25" dur="500" fill="hold"/>
                                        <p:tgtEl>
                                          <p:spTgt spid="30"/>
                                        </p:tgtEl>
                                        <p:attrNameLst>
                                          <p:attrName>ppt_x</p:attrName>
                                        </p:attrNameLst>
                                      </p:cBhvr>
                                      <p:tavLst>
                                        <p:tav tm="0">
                                          <p:val>
                                            <p:strVal val="#ppt_x"/>
                                          </p:val>
                                        </p:tav>
                                        <p:tav tm="100000">
                                          <p:val>
                                            <p:strVal val="#ppt_x"/>
                                          </p:val>
                                        </p:tav>
                                      </p:tavLst>
                                    </p:anim>
                                    <p:anim calcmode="lin" valueType="num">
                                      <p:cBhvr additive="base">
                                        <p:cTn id="26" dur="500" fill="hold"/>
                                        <p:tgtEl>
                                          <p:spTgt spid="30"/>
                                        </p:tgtEl>
                                        <p:attrNameLst>
                                          <p:attrName>ppt_y</p:attrName>
                                        </p:attrNameLst>
                                      </p:cBhvr>
                                      <p:tavLst>
                                        <p:tav tm="0">
                                          <p:val>
                                            <p:strVal val="1+#ppt_h/2"/>
                                          </p:val>
                                        </p:tav>
                                        <p:tav tm="100000">
                                          <p:val>
                                            <p:strVal val="#ppt_y"/>
                                          </p:val>
                                        </p:tav>
                                      </p:tavLst>
                                    </p:anim>
                                  </p:childTnLst>
                                </p:cTn>
                              </p:par>
                              <p:par>
                                <p:cTn id="27" presetID="32" presetClass="emph" presetSubtype="0" fill="hold" grpId="0" nodeType="withEffect">
                                  <p:stCondLst>
                                    <p:cond delay="0"/>
                                  </p:stCondLst>
                                  <p:childTnLst>
                                    <p:animRot by="120000">
                                      <p:cBhvr>
                                        <p:cTn id="28" dur="100" fill="hold">
                                          <p:stCondLst>
                                            <p:cond delay="0"/>
                                          </p:stCondLst>
                                        </p:cTn>
                                        <p:tgtEl>
                                          <p:spTgt spid="22"/>
                                        </p:tgtEl>
                                        <p:attrNameLst>
                                          <p:attrName>r</p:attrName>
                                        </p:attrNameLst>
                                      </p:cBhvr>
                                    </p:animRot>
                                    <p:animRot by="-240000">
                                      <p:cBhvr>
                                        <p:cTn id="29" dur="200" fill="hold">
                                          <p:stCondLst>
                                            <p:cond delay="200"/>
                                          </p:stCondLst>
                                        </p:cTn>
                                        <p:tgtEl>
                                          <p:spTgt spid="22"/>
                                        </p:tgtEl>
                                        <p:attrNameLst>
                                          <p:attrName>r</p:attrName>
                                        </p:attrNameLst>
                                      </p:cBhvr>
                                    </p:animRot>
                                    <p:animRot by="240000">
                                      <p:cBhvr>
                                        <p:cTn id="30" dur="200" fill="hold">
                                          <p:stCondLst>
                                            <p:cond delay="400"/>
                                          </p:stCondLst>
                                        </p:cTn>
                                        <p:tgtEl>
                                          <p:spTgt spid="22"/>
                                        </p:tgtEl>
                                        <p:attrNameLst>
                                          <p:attrName>r</p:attrName>
                                        </p:attrNameLst>
                                      </p:cBhvr>
                                    </p:animRot>
                                    <p:animRot by="-240000">
                                      <p:cBhvr>
                                        <p:cTn id="31" dur="200" fill="hold">
                                          <p:stCondLst>
                                            <p:cond delay="600"/>
                                          </p:stCondLst>
                                        </p:cTn>
                                        <p:tgtEl>
                                          <p:spTgt spid="22"/>
                                        </p:tgtEl>
                                        <p:attrNameLst>
                                          <p:attrName>r</p:attrName>
                                        </p:attrNameLst>
                                      </p:cBhvr>
                                    </p:animRot>
                                    <p:animRot by="120000">
                                      <p:cBhvr>
                                        <p:cTn id="32" dur="200" fill="hold">
                                          <p:stCondLst>
                                            <p:cond delay="800"/>
                                          </p:stCondLst>
                                        </p:cTn>
                                        <p:tgtEl>
                                          <p:spTgt spid="22"/>
                                        </p:tgtEl>
                                        <p:attrNameLst>
                                          <p:attrName>r</p:attrName>
                                        </p:attrNameLst>
                                      </p:cBhvr>
                                    </p:animRot>
                                  </p:childTnLst>
                                </p:cTn>
                              </p:par>
                              <p:par>
                                <p:cTn id="33" presetID="32" presetClass="emph" presetSubtype="0" fill="hold" nodeType="withEffect">
                                  <p:stCondLst>
                                    <p:cond delay="0"/>
                                  </p:stCondLst>
                                  <p:childTnLst>
                                    <p:animRot by="120000">
                                      <p:cBhvr>
                                        <p:cTn id="34" dur="100" fill="hold">
                                          <p:stCondLst>
                                            <p:cond delay="0"/>
                                          </p:stCondLst>
                                        </p:cTn>
                                        <p:tgtEl>
                                          <p:spTgt spid="10"/>
                                        </p:tgtEl>
                                        <p:attrNameLst>
                                          <p:attrName>r</p:attrName>
                                        </p:attrNameLst>
                                      </p:cBhvr>
                                    </p:animRot>
                                    <p:animRot by="-240000">
                                      <p:cBhvr>
                                        <p:cTn id="35" dur="200" fill="hold">
                                          <p:stCondLst>
                                            <p:cond delay="200"/>
                                          </p:stCondLst>
                                        </p:cTn>
                                        <p:tgtEl>
                                          <p:spTgt spid="10"/>
                                        </p:tgtEl>
                                        <p:attrNameLst>
                                          <p:attrName>r</p:attrName>
                                        </p:attrNameLst>
                                      </p:cBhvr>
                                    </p:animRot>
                                    <p:animRot by="240000">
                                      <p:cBhvr>
                                        <p:cTn id="36" dur="200" fill="hold">
                                          <p:stCondLst>
                                            <p:cond delay="400"/>
                                          </p:stCondLst>
                                        </p:cTn>
                                        <p:tgtEl>
                                          <p:spTgt spid="10"/>
                                        </p:tgtEl>
                                        <p:attrNameLst>
                                          <p:attrName>r</p:attrName>
                                        </p:attrNameLst>
                                      </p:cBhvr>
                                    </p:animRot>
                                    <p:animRot by="-240000">
                                      <p:cBhvr>
                                        <p:cTn id="37" dur="200" fill="hold">
                                          <p:stCondLst>
                                            <p:cond delay="600"/>
                                          </p:stCondLst>
                                        </p:cTn>
                                        <p:tgtEl>
                                          <p:spTgt spid="10"/>
                                        </p:tgtEl>
                                        <p:attrNameLst>
                                          <p:attrName>r</p:attrName>
                                        </p:attrNameLst>
                                      </p:cBhvr>
                                    </p:animRot>
                                    <p:animRot by="120000">
                                      <p:cBhvr>
                                        <p:cTn id="38" dur="200" fill="hold">
                                          <p:stCondLst>
                                            <p:cond delay="800"/>
                                          </p:stCondLst>
                                        </p:cTn>
                                        <p:tgtEl>
                                          <p:spTgt spid="10"/>
                                        </p:tgtEl>
                                        <p:attrNameLst>
                                          <p:attrName>r</p:attrName>
                                        </p:attrNameLst>
                                      </p:cBhvr>
                                    </p:animRot>
                                  </p:childTnLst>
                                </p:cTn>
                              </p:par>
                              <p:par>
                                <p:cTn id="39" presetID="2" presetClass="entr" presetSubtype="4"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additive="base">
                                        <p:cTn id="41" dur="500" fill="hold"/>
                                        <p:tgtEl>
                                          <p:spTgt spid="28"/>
                                        </p:tgtEl>
                                        <p:attrNameLst>
                                          <p:attrName>ppt_x</p:attrName>
                                        </p:attrNameLst>
                                      </p:cBhvr>
                                      <p:tavLst>
                                        <p:tav tm="0">
                                          <p:val>
                                            <p:strVal val="#ppt_x"/>
                                          </p:val>
                                        </p:tav>
                                        <p:tav tm="100000">
                                          <p:val>
                                            <p:strVal val="#ppt_x"/>
                                          </p:val>
                                        </p:tav>
                                      </p:tavLst>
                                    </p:anim>
                                    <p:anim calcmode="lin" valueType="num">
                                      <p:cBhvr additive="base">
                                        <p:cTn id="4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8" grpId="0" animBg="1"/>
      <p:bldP spid="29" grpId="0" animBg="1"/>
      <p:bldP spid="30" grpId="0" animBg="1"/>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o 9">
            <a:extLst>
              <a:ext uri="{FF2B5EF4-FFF2-40B4-BE49-F238E27FC236}">
                <a16:creationId xmlns:a16="http://schemas.microsoft.com/office/drawing/2014/main" id="{8D3DA52E-1C61-5C0F-82BB-8EE065223527}"/>
              </a:ext>
            </a:extLst>
          </p:cNvPr>
          <p:cNvGrpSpPr/>
          <p:nvPr/>
        </p:nvGrpSpPr>
        <p:grpSpPr>
          <a:xfrm>
            <a:off x="7677427" y="3842621"/>
            <a:ext cx="812385" cy="815360"/>
            <a:chOff x="2759075" y="2149476"/>
            <a:chExt cx="433388" cy="434975"/>
          </a:xfrm>
        </p:grpSpPr>
        <p:sp>
          <p:nvSpPr>
            <p:cNvPr id="11" name="Freeform 236">
              <a:extLst>
                <a:ext uri="{FF2B5EF4-FFF2-40B4-BE49-F238E27FC236}">
                  <a16:creationId xmlns:a16="http://schemas.microsoft.com/office/drawing/2014/main" id="{0A7FF85D-ACA4-1C67-881D-14A2BCEBE890}"/>
                </a:ext>
              </a:extLst>
            </p:cNvPr>
            <p:cNvSpPr>
              <a:spLocks noEditPoints="1"/>
            </p:cNvSpPr>
            <p:nvPr/>
          </p:nvSpPr>
          <p:spPr bwMode="auto">
            <a:xfrm>
              <a:off x="2759075" y="2149476"/>
              <a:ext cx="433388" cy="434975"/>
            </a:xfrm>
            <a:custGeom>
              <a:avLst/>
              <a:gdLst>
                <a:gd name="T0" fmla="*/ 0 w 738"/>
                <a:gd name="T1" fmla="*/ 369 h 738"/>
                <a:gd name="T2" fmla="*/ 369 w 738"/>
                <a:gd name="T3" fmla="*/ 0 h 738"/>
                <a:gd name="T4" fmla="*/ 738 w 738"/>
                <a:gd name="T5" fmla="*/ 369 h 738"/>
                <a:gd name="T6" fmla="*/ 369 w 738"/>
                <a:gd name="T7" fmla="*/ 738 h 738"/>
                <a:gd name="T8" fmla="*/ 0 w 738"/>
                <a:gd name="T9" fmla="*/ 369 h 738"/>
                <a:gd name="T10" fmla="*/ 108 w 738"/>
                <a:gd name="T11" fmla="*/ 369 h 738"/>
                <a:gd name="T12" fmla="*/ 369 w 738"/>
                <a:gd name="T13" fmla="*/ 629 h 738"/>
                <a:gd name="T14" fmla="*/ 630 w 738"/>
                <a:gd name="T15" fmla="*/ 369 h 738"/>
                <a:gd name="T16" fmla="*/ 369 w 738"/>
                <a:gd name="T17" fmla="*/ 108 h 738"/>
                <a:gd name="T18" fmla="*/ 108 w 738"/>
                <a:gd name="T19" fmla="*/ 369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8" h="738">
                  <a:moveTo>
                    <a:pt x="0" y="369"/>
                  </a:moveTo>
                  <a:cubicBezTo>
                    <a:pt x="0" y="165"/>
                    <a:pt x="165" y="0"/>
                    <a:pt x="369" y="0"/>
                  </a:cubicBezTo>
                  <a:cubicBezTo>
                    <a:pt x="572" y="0"/>
                    <a:pt x="738" y="165"/>
                    <a:pt x="738" y="369"/>
                  </a:cubicBezTo>
                  <a:cubicBezTo>
                    <a:pt x="738" y="572"/>
                    <a:pt x="572" y="738"/>
                    <a:pt x="369" y="738"/>
                  </a:cubicBezTo>
                  <a:cubicBezTo>
                    <a:pt x="165" y="738"/>
                    <a:pt x="0" y="572"/>
                    <a:pt x="0" y="369"/>
                  </a:cubicBezTo>
                  <a:close/>
                  <a:moveTo>
                    <a:pt x="108" y="369"/>
                  </a:moveTo>
                  <a:cubicBezTo>
                    <a:pt x="108" y="513"/>
                    <a:pt x="225" y="629"/>
                    <a:pt x="369" y="629"/>
                  </a:cubicBezTo>
                  <a:cubicBezTo>
                    <a:pt x="513" y="629"/>
                    <a:pt x="630" y="513"/>
                    <a:pt x="630" y="369"/>
                  </a:cubicBezTo>
                  <a:cubicBezTo>
                    <a:pt x="630" y="224"/>
                    <a:pt x="513" y="108"/>
                    <a:pt x="369" y="108"/>
                  </a:cubicBezTo>
                  <a:cubicBezTo>
                    <a:pt x="225" y="108"/>
                    <a:pt x="108" y="224"/>
                    <a:pt x="108" y="369"/>
                  </a:cubicBezTo>
                  <a:close/>
                </a:path>
              </a:pathLst>
            </a:custGeom>
            <a:solidFill>
              <a:schemeClr val="accent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230">
              <a:extLst>
                <a:ext uri="{FF2B5EF4-FFF2-40B4-BE49-F238E27FC236}">
                  <a16:creationId xmlns:a16="http://schemas.microsoft.com/office/drawing/2014/main" id="{2827A5D0-4C8E-CF82-2C18-2E9157955A0D}"/>
                </a:ext>
              </a:extLst>
            </p:cNvPr>
            <p:cNvSpPr>
              <a:spLocks/>
            </p:cNvSpPr>
            <p:nvPr/>
          </p:nvSpPr>
          <p:spPr bwMode="auto">
            <a:xfrm>
              <a:off x="2936876" y="2328863"/>
              <a:ext cx="128588" cy="130175"/>
            </a:xfrm>
            <a:custGeom>
              <a:avLst/>
              <a:gdLst>
                <a:gd name="T0" fmla="*/ 173 w 220"/>
                <a:gd name="T1" fmla="*/ 35 h 221"/>
                <a:gd name="T2" fmla="*/ 185 w 220"/>
                <a:gd name="T3" fmla="*/ 174 h 221"/>
                <a:gd name="T4" fmla="*/ 46 w 220"/>
                <a:gd name="T5" fmla="*/ 185 h 221"/>
                <a:gd name="T6" fmla="*/ 35 w 220"/>
                <a:gd name="T7" fmla="*/ 47 h 221"/>
                <a:gd name="T8" fmla="*/ 173 w 220"/>
                <a:gd name="T9" fmla="*/ 35 h 221"/>
              </a:gdLst>
              <a:ahLst/>
              <a:cxnLst>
                <a:cxn ang="0">
                  <a:pos x="T0" y="T1"/>
                </a:cxn>
                <a:cxn ang="0">
                  <a:pos x="T2" y="T3"/>
                </a:cxn>
                <a:cxn ang="0">
                  <a:pos x="T4" y="T5"/>
                </a:cxn>
                <a:cxn ang="0">
                  <a:pos x="T6" y="T7"/>
                </a:cxn>
                <a:cxn ang="0">
                  <a:pos x="T8" y="T9"/>
                </a:cxn>
              </a:cxnLst>
              <a:rect l="0" t="0" r="r" b="b"/>
              <a:pathLst>
                <a:path w="220" h="221">
                  <a:moveTo>
                    <a:pt x="173" y="35"/>
                  </a:moveTo>
                  <a:cubicBezTo>
                    <a:pt x="215" y="71"/>
                    <a:pt x="220" y="133"/>
                    <a:pt x="185" y="174"/>
                  </a:cubicBezTo>
                  <a:cubicBezTo>
                    <a:pt x="150" y="216"/>
                    <a:pt x="87" y="221"/>
                    <a:pt x="46" y="185"/>
                  </a:cubicBezTo>
                  <a:cubicBezTo>
                    <a:pt x="5" y="150"/>
                    <a:pt x="0" y="88"/>
                    <a:pt x="35" y="47"/>
                  </a:cubicBezTo>
                  <a:cubicBezTo>
                    <a:pt x="70" y="5"/>
                    <a:pt x="132" y="0"/>
                    <a:pt x="173" y="35"/>
                  </a:cubicBezTo>
                  <a:close/>
                </a:path>
              </a:pathLst>
            </a:custGeom>
            <a:solidFill>
              <a:schemeClr val="accent1"/>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3" name="Freeform 298">
            <a:extLst>
              <a:ext uri="{FF2B5EF4-FFF2-40B4-BE49-F238E27FC236}">
                <a16:creationId xmlns:a16="http://schemas.microsoft.com/office/drawing/2014/main" id="{E233656B-4610-2DBD-10AE-788B8BFB6C75}"/>
              </a:ext>
            </a:extLst>
          </p:cNvPr>
          <p:cNvSpPr>
            <a:spLocks/>
          </p:cNvSpPr>
          <p:nvPr/>
        </p:nvSpPr>
        <p:spPr bwMode="auto">
          <a:xfrm>
            <a:off x="5357289" y="4131611"/>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4" name="Freeform 302">
            <a:extLst>
              <a:ext uri="{FF2B5EF4-FFF2-40B4-BE49-F238E27FC236}">
                <a16:creationId xmlns:a16="http://schemas.microsoft.com/office/drawing/2014/main" id="{4B5E40E1-0583-813E-0B5B-E5B8BBEF9E51}"/>
              </a:ext>
            </a:extLst>
          </p:cNvPr>
          <p:cNvSpPr>
            <a:spLocks/>
          </p:cNvSpPr>
          <p:nvPr/>
        </p:nvSpPr>
        <p:spPr bwMode="auto">
          <a:xfrm>
            <a:off x="8420100" y="552450"/>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4" name="Freeform 235">
            <a:extLst>
              <a:ext uri="{FF2B5EF4-FFF2-40B4-BE49-F238E27FC236}">
                <a16:creationId xmlns:a16="http://schemas.microsoft.com/office/drawing/2014/main" id="{F203D8BB-6764-4622-112F-6C91F5532019}"/>
              </a:ext>
            </a:extLst>
          </p:cNvPr>
          <p:cNvSpPr>
            <a:spLocks/>
          </p:cNvSpPr>
          <p:nvPr/>
        </p:nvSpPr>
        <p:spPr bwMode="auto">
          <a:xfrm>
            <a:off x="500112" y="3197334"/>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5" name="Freeform 157">
            <a:extLst>
              <a:ext uri="{FF2B5EF4-FFF2-40B4-BE49-F238E27FC236}">
                <a16:creationId xmlns:a16="http://schemas.microsoft.com/office/drawing/2014/main" id="{90E55606-15C6-DF35-1198-97567BD46E6A}"/>
              </a:ext>
            </a:extLst>
          </p:cNvPr>
          <p:cNvSpPr>
            <a:spLocks noEditPoints="1"/>
          </p:cNvSpPr>
          <p:nvPr/>
        </p:nvSpPr>
        <p:spPr bwMode="auto">
          <a:xfrm>
            <a:off x="8163145" y="1218916"/>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6" name="Freeform 159">
            <a:extLst>
              <a:ext uri="{FF2B5EF4-FFF2-40B4-BE49-F238E27FC236}">
                <a16:creationId xmlns:a16="http://schemas.microsoft.com/office/drawing/2014/main" id="{FAB1180C-B47D-4AEF-1279-ECD7856D0C26}"/>
              </a:ext>
            </a:extLst>
          </p:cNvPr>
          <p:cNvSpPr>
            <a:spLocks noEditPoints="1"/>
          </p:cNvSpPr>
          <p:nvPr/>
        </p:nvSpPr>
        <p:spPr bwMode="auto">
          <a:xfrm>
            <a:off x="593183" y="1134460"/>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4"/>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6" name="Grupo 35">
            <a:extLst>
              <a:ext uri="{FF2B5EF4-FFF2-40B4-BE49-F238E27FC236}">
                <a16:creationId xmlns:a16="http://schemas.microsoft.com/office/drawing/2014/main" id="{C50F65A6-7F9C-FDE5-7B41-08B9058E26FA}"/>
              </a:ext>
            </a:extLst>
          </p:cNvPr>
          <p:cNvGrpSpPr/>
          <p:nvPr/>
        </p:nvGrpSpPr>
        <p:grpSpPr>
          <a:xfrm>
            <a:off x="2389327" y="3579596"/>
            <a:ext cx="773659" cy="963355"/>
            <a:chOff x="6696077" y="2921001"/>
            <a:chExt cx="330200" cy="411163"/>
          </a:xfrm>
        </p:grpSpPr>
        <p:sp>
          <p:nvSpPr>
            <p:cNvPr id="37" name="Freeform 245">
              <a:extLst>
                <a:ext uri="{FF2B5EF4-FFF2-40B4-BE49-F238E27FC236}">
                  <a16:creationId xmlns:a16="http://schemas.microsoft.com/office/drawing/2014/main" id="{E9BFFF38-A67C-6DD4-B169-996F13FFEE39}"/>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38" name="Grupo 37">
              <a:extLst>
                <a:ext uri="{FF2B5EF4-FFF2-40B4-BE49-F238E27FC236}">
                  <a16:creationId xmlns:a16="http://schemas.microsoft.com/office/drawing/2014/main" id="{E740B6CA-CEED-0560-65B1-88BC1D249310}"/>
                </a:ext>
              </a:extLst>
            </p:cNvPr>
            <p:cNvGrpSpPr/>
            <p:nvPr/>
          </p:nvGrpSpPr>
          <p:grpSpPr>
            <a:xfrm>
              <a:off x="6698238" y="2924174"/>
              <a:ext cx="324861" cy="407990"/>
              <a:chOff x="6698238" y="2924174"/>
              <a:chExt cx="324861" cy="407990"/>
            </a:xfrm>
          </p:grpSpPr>
          <p:grpSp>
            <p:nvGrpSpPr>
              <p:cNvPr id="39" name="Grupo 38">
                <a:extLst>
                  <a:ext uri="{FF2B5EF4-FFF2-40B4-BE49-F238E27FC236}">
                    <a16:creationId xmlns:a16="http://schemas.microsoft.com/office/drawing/2014/main" id="{3F20AF0A-E3B1-3934-73AD-40B7C3AA4772}"/>
                  </a:ext>
                </a:extLst>
              </p:cNvPr>
              <p:cNvGrpSpPr/>
              <p:nvPr/>
            </p:nvGrpSpPr>
            <p:grpSpPr>
              <a:xfrm>
                <a:off x="6698238" y="2924174"/>
                <a:ext cx="324861" cy="407990"/>
                <a:chOff x="6698238" y="2924174"/>
                <a:chExt cx="324861" cy="407990"/>
              </a:xfrm>
            </p:grpSpPr>
            <p:sp>
              <p:nvSpPr>
                <p:cNvPr id="42" name="Freeform 244">
                  <a:extLst>
                    <a:ext uri="{FF2B5EF4-FFF2-40B4-BE49-F238E27FC236}">
                      <a16:creationId xmlns:a16="http://schemas.microsoft.com/office/drawing/2014/main" id="{8282EC9A-C222-B62C-61EC-C31EBFFAD4FA}"/>
                    </a:ext>
                  </a:extLst>
                </p:cNvPr>
                <p:cNvSpPr>
                  <a:spLocks/>
                </p:cNvSpPr>
                <p:nvPr/>
              </p:nvSpPr>
              <p:spPr bwMode="auto">
                <a:xfrm>
                  <a:off x="6698238" y="2924174"/>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3" name="Freeform 246">
                  <a:extLst>
                    <a:ext uri="{FF2B5EF4-FFF2-40B4-BE49-F238E27FC236}">
                      <a16:creationId xmlns:a16="http://schemas.microsoft.com/office/drawing/2014/main" id="{42C58B74-C73E-09B8-45C3-E74A2F4248AA}"/>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4" name="Freeform 248">
                  <a:extLst>
                    <a:ext uri="{FF2B5EF4-FFF2-40B4-BE49-F238E27FC236}">
                      <a16:creationId xmlns:a16="http://schemas.microsoft.com/office/drawing/2014/main" id="{CE54A197-B2C7-C6E8-8791-EA7C585AC818}"/>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chemeClr val="tx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40" name="Freeform 249">
                <a:extLst>
                  <a:ext uri="{FF2B5EF4-FFF2-40B4-BE49-F238E27FC236}">
                    <a16:creationId xmlns:a16="http://schemas.microsoft.com/office/drawing/2014/main" id="{3350EF82-7BFD-3074-5046-11C315C42AD8}"/>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1" name="Freeform 250">
                <a:extLst>
                  <a:ext uri="{FF2B5EF4-FFF2-40B4-BE49-F238E27FC236}">
                    <a16:creationId xmlns:a16="http://schemas.microsoft.com/office/drawing/2014/main" id="{E92C852F-3EF4-B139-FF8E-F1196066DC7D}"/>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49" name="Elipse 48">
            <a:extLst>
              <a:ext uri="{FF2B5EF4-FFF2-40B4-BE49-F238E27FC236}">
                <a16:creationId xmlns:a16="http://schemas.microsoft.com/office/drawing/2014/main" id="{75148EF7-32C0-778C-473A-125F6D23FE83}"/>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0" name="Elipse 49">
            <a:extLst>
              <a:ext uri="{FF2B5EF4-FFF2-40B4-BE49-F238E27FC236}">
                <a16:creationId xmlns:a16="http://schemas.microsoft.com/office/drawing/2014/main" id="{4AE17F9B-A27A-E2A7-56CD-BB0224DC479D}"/>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51" name="Elipse 50">
            <a:extLst>
              <a:ext uri="{FF2B5EF4-FFF2-40B4-BE49-F238E27FC236}">
                <a16:creationId xmlns:a16="http://schemas.microsoft.com/office/drawing/2014/main" id="{C004E5A7-1377-FF01-D72B-8FB7A3A0F662}"/>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2" name="Freeform 233">
            <a:extLst>
              <a:ext uri="{FF2B5EF4-FFF2-40B4-BE49-F238E27FC236}">
                <a16:creationId xmlns:a16="http://schemas.microsoft.com/office/drawing/2014/main" id="{E9791433-E83D-2B83-D750-C4BE92DE60E1}"/>
              </a:ext>
            </a:extLst>
          </p:cNvPr>
          <p:cNvSpPr>
            <a:spLocks/>
          </p:cNvSpPr>
          <p:nvPr/>
        </p:nvSpPr>
        <p:spPr bwMode="auto">
          <a:xfrm>
            <a:off x="7313110" y="-123278"/>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pic>
        <p:nvPicPr>
          <p:cNvPr id="1028" name="Picture 4" descr="Micro Bit: la microcomputadora para enseñar a escolares a programar que se  venderá internacionalmente - BBC News Mundo">
            <a:hlinkClick r:id="rId3"/>
            <a:extLst>
              <a:ext uri="{FF2B5EF4-FFF2-40B4-BE49-F238E27FC236}">
                <a16:creationId xmlns:a16="http://schemas.microsoft.com/office/drawing/2014/main" id="{BAF8D6F1-8C66-A51D-AB5D-D9782BBA53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0664" y="1971537"/>
            <a:ext cx="3194862" cy="1789123"/>
          </a:xfrm>
          <a:prstGeom prst="rect">
            <a:avLst/>
          </a:prstGeom>
          <a:noFill/>
          <a:extLst>
            <a:ext uri="{909E8E84-426E-40DD-AFC4-6F175D3DCCD1}">
              <a14:hiddenFill xmlns:a14="http://schemas.microsoft.com/office/drawing/2010/main">
                <a:solidFill>
                  <a:srgbClr val="FFFFFF"/>
                </a:solidFill>
              </a14:hiddenFill>
            </a:ext>
          </a:extLst>
        </p:spPr>
      </p:pic>
      <p:pic>
        <p:nvPicPr>
          <p:cNvPr id="3" name="Elementos multimedia en línea 2" title="Tutorial Micro:bit Español - Placa y Programación con bloques de código">
            <a:hlinkClick r:id="" action="ppaction://media"/>
            <a:extLst>
              <a:ext uri="{FF2B5EF4-FFF2-40B4-BE49-F238E27FC236}">
                <a16:creationId xmlns:a16="http://schemas.microsoft.com/office/drawing/2014/main" id="{DFBD18D2-C571-3983-F9FD-F73CF36D04A0}"/>
              </a:ext>
            </a:extLst>
          </p:cNvPr>
          <p:cNvPicPr>
            <a:picLocks noRot="1" noChangeAspect="1"/>
          </p:cNvPicPr>
          <p:nvPr>
            <a:videoFile r:link="rId1"/>
          </p:nvPr>
        </p:nvPicPr>
        <p:blipFill>
          <a:blip r:embed="rId5"/>
          <a:stretch>
            <a:fillRect/>
          </a:stretch>
        </p:blipFill>
        <p:spPr>
          <a:xfrm>
            <a:off x="1656825" y="1382841"/>
            <a:ext cx="2540000" cy="1435100"/>
          </a:xfrm>
          <a:prstGeom prst="rect">
            <a:avLst/>
          </a:prstGeom>
        </p:spPr>
      </p:pic>
    </p:spTree>
    <p:extLst>
      <p:ext uri="{BB962C8B-B14F-4D97-AF65-F5344CB8AC3E}">
        <p14:creationId xmlns:p14="http://schemas.microsoft.com/office/powerpoint/2010/main" val="1035876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6"/>
                                        </p:tgtEl>
                                        <p:attrNameLst>
                                          <p:attrName>r</p:attrName>
                                        </p:attrNameLst>
                                      </p:cBhvr>
                                    </p:animRot>
                                    <p:animRot by="-240000">
                                      <p:cBhvr>
                                        <p:cTn id="7" dur="200" fill="hold">
                                          <p:stCondLst>
                                            <p:cond delay="200"/>
                                          </p:stCondLst>
                                        </p:cTn>
                                        <p:tgtEl>
                                          <p:spTgt spid="36"/>
                                        </p:tgtEl>
                                        <p:attrNameLst>
                                          <p:attrName>r</p:attrName>
                                        </p:attrNameLst>
                                      </p:cBhvr>
                                    </p:animRot>
                                    <p:animRot by="240000">
                                      <p:cBhvr>
                                        <p:cTn id="8" dur="200" fill="hold">
                                          <p:stCondLst>
                                            <p:cond delay="400"/>
                                          </p:stCondLst>
                                        </p:cTn>
                                        <p:tgtEl>
                                          <p:spTgt spid="36"/>
                                        </p:tgtEl>
                                        <p:attrNameLst>
                                          <p:attrName>r</p:attrName>
                                        </p:attrNameLst>
                                      </p:cBhvr>
                                    </p:animRot>
                                    <p:animRot by="-240000">
                                      <p:cBhvr>
                                        <p:cTn id="9" dur="200" fill="hold">
                                          <p:stCondLst>
                                            <p:cond delay="600"/>
                                          </p:stCondLst>
                                        </p:cTn>
                                        <p:tgtEl>
                                          <p:spTgt spid="36"/>
                                        </p:tgtEl>
                                        <p:attrNameLst>
                                          <p:attrName>r</p:attrName>
                                        </p:attrNameLst>
                                      </p:cBhvr>
                                    </p:animRot>
                                    <p:animRot by="120000">
                                      <p:cBhvr>
                                        <p:cTn id="10" dur="200" fill="hold">
                                          <p:stCondLst>
                                            <p:cond delay="800"/>
                                          </p:stCondLst>
                                        </p:cTn>
                                        <p:tgtEl>
                                          <p:spTgt spid="36"/>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24"/>
                                        </p:tgtEl>
                                        <p:attrNameLst>
                                          <p:attrName>r</p:attrName>
                                        </p:attrNameLst>
                                      </p:cBhvr>
                                    </p:animRot>
                                    <p:animRot by="-240000">
                                      <p:cBhvr>
                                        <p:cTn id="13" dur="200" fill="hold">
                                          <p:stCondLst>
                                            <p:cond delay="200"/>
                                          </p:stCondLst>
                                        </p:cTn>
                                        <p:tgtEl>
                                          <p:spTgt spid="24"/>
                                        </p:tgtEl>
                                        <p:attrNameLst>
                                          <p:attrName>r</p:attrName>
                                        </p:attrNameLst>
                                      </p:cBhvr>
                                    </p:animRot>
                                    <p:animRot by="240000">
                                      <p:cBhvr>
                                        <p:cTn id="14" dur="200" fill="hold">
                                          <p:stCondLst>
                                            <p:cond delay="400"/>
                                          </p:stCondLst>
                                        </p:cTn>
                                        <p:tgtEl>
                                          <p:spTgt spid="24"/>
                                        </p:tgtEl>
                                        <p:attrNameLst>
                                          <p:attrName>r</p:attrName>
                                        </p:attrNameLst>
                                      </p:cBhvr>
                                    </p:animRot>
                                    <p:animRot by="-240000">
                                      <p:cBhvr>
                                        <p:cTn id="15" dur="200" fill="hold">
                                          <p:stCondLst>
                                            <p:cond delay="600"/>
                                          </p:stCondLst>
                                        </p:cTn>
                                        <p:tgtEl>
                                          <p:spTgt spid="24"/>
                                        </p:tgtEl>
                                        <p:attrNameLst>
                                          <p:attrName>r</p:attrName>
                                        </p:attrNameLst>
                                      </p:cBhvr>
                                    </p:animRot>
                                    <p:animRot by="120000">
                                      <p:cBhvr>
                                        <p:cTn id="16" dur="200" fill="hold">
                                          <p:stCondLst>
                                            <p:cond delay="800"/>
                                          </p:stCondLst>
                                        </p:cTn>
                                        <p:tgtEl>
                                          <p:spTgt spid="24"/>
                                        </p:tgtEl>
                                        <p:attrNameLst>
                                          <p:attrName>r</p:attrName>
                                        </p:attrNameLst>
                                      </p:cBhvr>
                                    </p:animRot>
                                  </p:childTnLst>
                                </p:cTn>
                              </p:par>
                              <p:par>
                                <p:cTn id="17" presetID="32" presetClass="emph" presetSubtype="0" fill="hold" grpId="0" nodeType="withEffect">
                                  <p:stCondLst>
                                    <p:cond delay="0"/>
                                  </p:stCondLst>
                                  <p:childTnLst>
                                    <p:animRot by="120000">
                                      <p:cBhvr>
                                        <p:cTn id="18" dur="100" fill="hold">
                                          <p:stCondLst>
                                            <p:cond delay="0"/>
                                          </p:stCondLst>
                                        </p:cTn>
                                        <p:tgtEl>
                                          <p:spTgt spid="2"/>
                                        </p:tgtEl>
                                        <p:attrNameLst>
                                          <p:attrName>r</p:attrName>
                                        </p:attrNameLst>
                                      </p:cBhvr>
                                    </p:animRot>
                                    <p:animRot by="-240000">
                                      <p:cBhvr>
                                        <p:cTn id="19" dur="200" fill="hold">
                                          <p:stCondLst>
                                            <p:cond delay="200"/>
                                          </p:stCondLst>
                                        </p:cTn>
                                        <p:tgtEl>
                                          <p:spTgt spid="2"/>
                                        </p:tgtEl>
                                        <p:attrNameLst>
                                          <p:attrName>r</p:attrName>
                                        </p:attrNameLst>
                                      </p:cBhvr>
                                    </p:animRot>
                                    <p:animRot by="240000">
                                      <p:cBhvr>
                                        <p:cTn id="20" dur="200" fill="hold">
                                          <p:stCondLst>
                                            <p:cond delay="400"/>
                                          </p:stCondLst>
                                        </p:cTn>
                                        <p:tgtEl>
                                          <p:spTgt spid="2"/>
                                        </p:tgtEl>
                                        <p:attrNameLst>
                                          <p:attrName>r</p:attrName>
                                        </p:attrNameLst>
                                      </p:cBhvr>
                                    </p:animRot>
                                    <p:animRot by="-240000">
                                      <p:cBhvr>
                                        <p:cTn id="21" dur="200" fill="hold">
                                          <p:stCondLst>
                                            <p:cond delay="600"/>
                                          </p:stCondLst>
                                        </p:cTn>
                                        <p:tgtEl>
                                          <p:spTgt spid="2"/>
                                        </p:tgtEl>
                                        <p:attrNameLst>
                                          <p:attrName>r</p:attrName>
                                        </p:attrNameLst>
                                      </p:cBhvr>
                                    </p:animRot>
                                    <p:animRot by="120000">
                                      <p:cBhvr>
                                        <p:cTn id="22" dur="200" fill="hold">
                                          <p:stCondLst>
                                            <p:cond delay="800"/>
                                          </p:stCondLst>
                                        </p:cTn>
                                        <p:tgtEl>
                                          <p:spTgt spid="2"/>
                                        </p:tgtEl>
                                        <p:attrNameLst>
                                          <p:attrName>r</p:attrName>
                                        </p:attrNameLst>
                                      </p:cBhvr>
                                    </p:animRot>
                                  </p:childTnLst>
                                </p:cTn>
                              </p:par>
                              <p:par>
                                <p:cTn id="23" presetID="32" presetClass="emph" presetSubtype="0" fill="hold" nodeType="withEffect">
                                  <p:stCondLst>
                                    <p:cond delay="0"/>
                                  </p:stCondLst>
                                  <p:childTnLst>
                                    <p:animRot by="120000">
                                      <p:cBhvr>
                                        <p:cTn id="24" dur="100" fill="hold">
                                          <p:stCondLst>
                                            <p:cond delay="0"/>
                                          </p:stCondLst>
                                        </p:cTn>
                                        <p:tgtEl>
                                          <p:spTgt spid="10"/>
                                        </p:tgtEl>
                                        <p:attrNameLst>
                                          <p:attrName>r</p:attrName>
                                        </p:attrNameLst>
                                      </p:cBhvr>
                                    </p:animRot>
                                    <p:animRot by="-240000">
                                      <p:cBhvr>
                                        <p:cTn id="25" dur="200" fill="hold">
                                          <p:stCondLst>
                                            <p:cond delay="200"/>
                                          </p:stCondLst>
                                        </p:cTn>
                                        <p:tgtEl>
                                          <p:spTgt spid="10"/>
                                        </p:tgtEl>
                                        <p:attrNameLst>
                                          <p:attrName>r</p:attrName>
                                        </p:attrNameLst>
                                      </p:cBhvr>
                                    </p:animRot>
                                    <p:animRot by="240000">
                                      <p:cBhvr>
                                        <p:cTn id="26" dur="200" fill="hold">
                                          <p:stCondLst>
                                            <p:cond delay="400"/>
                                          </p:stCondLst>
                                        </p:cTn>
                                        <p:tgtEl>
                                          <p:spTgt spid="10"/>
                                        </p:tgtEl>
                                        <p:attrNameLst>
                                          <p:attrName>r</p:attrName>
                                        </p:attrNameLst>
                                      </p:cBhvr>
                                    </p:animRot>
                                    <p:animRot by="-240000">
                                      <p:cBhvr>
                                        <p:cTn id="27" dur="200" fill="hold">
                                          <p:stCondLst>
                                            <p:cond delay="600"/>
                                          </p:stCondLst>
                                        </p:cTn>
                                        <p:tgtEl>
                                          <p:spTgt spid="10"/>
                                        </p:tgtEl>
                                        <p:attrNameLst>
                                          <p:attrName>r</p:attrName>
                                        </p:attrNameLst>
                                      </p:cBhvr>
                                    </p:animRot>
                                    <p:animRot by="120000">
                                      <p:cBhvr>
                                        <p:cTn id="28" dur="200" fill="hold">
                                          <p:stCondLst>
                                            <p:cond delay="800"/>
                                          </p:stCondLst>
                                        </p:cTn>
                                        <p:tgtEl>
                                          <p:spTgt spid="10"/>
                                        </p:tgtEl>
                                        <p:attrNameLst>
                                          <p:attrName>r</p:attrName>
                                        </p:attrNameLst>
                                      </p:cBhvr>
                                    </p:animRot>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 calcmode="lin" valueType="num">
                                      <p:cBhvr additive="base">
                                        <p:cTn id="35" dur="500" fill="hold"/>
                                        <p:tgtEl>
                                          <p:spTgt spid="26"/>
                                        </p:tgtEl>
                                        <p:attrNameLst>
                                          <p:attrName>ppt_x</p:attrName>
                                        </p:attrNameLst>
                                      </p:cBhvr>
                                      <p:tavLst>
                                        <p:tav tm="0">
                                          <p:val>
                                            <p:strVal val="#ppt_x"/>
                                          </p:val>
                                        </p:tav>
                                        <p:tav tm="100000">
                                          <p:val>
                                            <p:strVal val="#ppt_x"/>
                                          </p:val>
                                        </p:tav>
                                      </p:tavLst>
                                    </p:anim>
                                    <p:anim calcmode="lin" valueType="num">
                                      <p:cBhvr additive="base">
                                        <p:cTn id="36" dur="500" fill="hold"/>
                                        <p:tgtEl>
                                          <p:spTgt spid="2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additive="base">
                                        <p:cTn id="39" dur="500" fill="hold"/>
                                        <p:tgtEl>
                                          <p:spTgt spid="25"/>
                                        </p:tgtEl>
                                        <p:attrNameLst>
                                          <p:attrName>ppt_x</p:attrName>
                                        </p:attrNameLst>
                                      </p:cBhvr>
                                      <p:tavLst>
                                        <p:tav tm="0">
                                          <p:val>
                                            <p:strVal val="#ppt_x"/>
                                          </p:val>
                                        </p:tav>
                                        <p:tav tm="100000">
                                          <p:val>
                                            <p:strVal val="#ppt_x"/>
                                          </p:val>
                                        </p:tav>
                                      </p:tavLst>
                                    </p:anim>
                                    <p:anim calcmode="lin" valueType="num">
                                      <p:cBhvr additive="base">
                                        <p:cTn id="40" dur="500" fill="hold"/>
                                        <p:tgtEl>
                                          <p:spTgt spid="2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mediacall" presetSubtype="0" fill="hold" nodeType="clickEffect">
                                  <p:stCondLst>
                                    <p:cond delay="0"/>
                                  </p:stCondLst>
                                  <p:childTnLst>
                                    <p:cmd type="call" cmd="playFrom(0.0)">
                                      <p:cBhvr>
                                        <p:cTn id="48"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49" fill="hold" display="0">
                  <p:stCondLst>
                    <p:cond delay="indefinite"/>
                  </p:stCondLst>
                </p:cTn>
                <p:tgtEl>
                  <p:spTgt spid="3"/>
                </p:tgtEl>
              </p:cMediaNode>
            </p:video>
            <p:seq concurrent="1" nextAc="seek">
              <p:cTn id="50" restart="whenNotActive" fill="hold" evtFilter="cancelBubble" nodeType="interactiveSeq">
                <p:stCondLst>
                  <p:cond evt="onClick" delay="0">
                    <p:tgtEl>
                      <p:spTgt spid="3"/>
                    </p:tgtEl>
                  </p:cond>
                </p:stCondLst>
                <p:endSync evt="end" delay="0">
                  <p:rtn val="all"/>
                </p:endSync>
                <p:childTnLst>
                  <p:par>
                    <p:cTn id="51" fill="hold">
                      <p:stCondLst>
                        <p:cond delay="0"/>
                      </p:stCondLst>
                      <p:childTnLst>
                        <p:par>
                          <p:cTn id="52" fill="hold">
                            <p:stCondLst>
                              <p:cond delay="0"/>
                            </p:stCondLst>
                            <p:childTnLst>
                              <p:par>
                                <p:cTn id="53" presetID="2" presetClass="mediacall" presetSubtype="0" fill="hold" nodeType="clickEffect">
                                  <p:stCondLst>
                                    <p:cond delay="0"/>
                                  </p:stCondLst>
                                  <p:childTnLst>
                                    <p:cmd type="call" cmd="togglePause">
                                      <p:cBhvr>
                                        <p:cTn id="54" dur="1" fill="hold"/>
                                        <p:tgtEl>
                                          <p:spTgt spid="3"/>
                                        </p:tgtEl>
                                      </p:cBhvr>
                                    </p:cmd>
                                  </p:childTnLst>
                                </p:cTn>
                              </p:par>
                            </p:childTnLst>
                          </p:cTn>
                        </p:par>
                      </p:childTnLst>
                    </p:cTn>
                  </p:par>
                </p:childTnLst>
              </p:cTn>
              <p:nextCondLst>
                <p:cond evt="onClick" delay="0">
                  <p:tgtEl>
                    <p:spTgt spid="3"/>
                  </p:tgtEl>
                </p:cond>
              </p:nextCondLst>
            </p:seq>
          </p:childTnLst>
        </p:cTn>
      </p:par>
    </p:tnLst>
    <p:bldLst>
      <p:bldP spid="13" grpId="0" animBg="1"/>
      <p:bldP spid="14" grpId="0" animBg="1"/>
      <p:bldP spid="24" grpId="0" animBg="1"/>
      <p:bldP spid="25" grpId="0" animBg="1"/>
      <p:bldP spid="26" grpId="0" animBg="1"/>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A35F0E29-6517-42E3-8EB1-B4A2DA9B21FB}"/>
              </a:ext>
            </a:extLst>
          </p:cNvPr>
          <p:cNvSpPr>
            <a:spLocks noGrp="1"/>
          </p:cNvSpPr>
          <p:nvPr>
            <p:ph type="body" idx="1"/>
          </p:nvPr>
        </p:nvSpPr>
        <p:spPr>
          <a:xfrm>
            <a:off x="1552053" y="2086033"/>
            <a:ext cx="6121069" cy="475008"/>
          </a:xfrm>
        </p:spPr>
        <p:txBody>
          <a:bodyPr>
            <a:noAutofit/>
          </a:bodyPr>
          <a:lstStyle/>
          <a:p>
            <a:r>
              <a:rPr lang="es-MX" sz="2400" dirty="0"/>
              <a:t>M</a:t>
            </a:r>
            <a:r>
              <a:rPr lang="es-MX" sz="2400" dirty="0">
                <a:effectLst/>
              </a:rPr>
              <a:t>icrosoft </a:t>
            </a:r>
            <a:r>
              <a:rPr lang="es-MX" sz="2400" dirty="0" err="1">
                <a:effectLst/>
              </a:rPr>
              <a:t>Made</a:t>
            </a:r>
            <a:r>
              <a:rPr lang="es-MX" sz="2400" dirty="0">
                <a:effectLst/>
              </a:rPr>
              <a:t> </a:t>
            </a:r>
            <a:r>
              <a:rPr lang="es-MX" sz="2400" dirty="0" err="1">
                <a:effectLst/>
              </a:rPr>
              <a:t>Code</a:t>
            </a:r>
            <a:r>
              <a:rPr lang="es-MX" sz="2400" dirty="0">
                <a:effectLst/>
              </a:rPr>
              <a:t> es una plataforma gratuita de código abierto para la creación de experiencias atractivas de aprendizaje de la informática que ayudan a progresar hacia la programación real.</a:t>
            </a:r>
          </a:p>
          <a:p>
            <a:pPr algn="just"/>
            <a:br>
              <a:rPr lang="es-MX" sz="700" dirty="0">
                <a:effectLst/>
              </a:rPr>
            </a:br>
            <a:endParaRPr lang="en-US" sz="700" dirty="0"/>
          </a:p>
        </p:txBody>
      </p:sp>
      <p:sp>
        <p:nvSpPr>
          <p:cNvPr id="8" name="Title 7">
            <a:extLst>
              <a:ext uri="{FF2B5EF4-FFF2-40B4-BE49-F238E27FC236}">
                <a16:creationId xmlns:a16="http://schemas.microsoft.com/office/drawing/2014/main" id="{796BEEEB-216C-4BCD-83E5-7721A7D17F35}"/>
              </a:ext>
            </a:extLst>
          </p:cNvPr>
          <p:cNvSpPr>
            <a:spLocks noGrp="1"/>
          </p:cNvSpPr>
          <p:nvPr>
            <p:ph type="title"/>
          </p:nvPr>
        </p:nvSpPr>
        <p:spPr>
          <a:xfrm>
            <a:off x="893441" y="960081"/>
            <a:ext cx="7696200" cy="367298"/>
          </a:xfrm>
        </p:spPr>
        <p:txBody>
          <a:bodyPr/>
          <a:lstStyle/>
          <a:p>
            <a:r>
              <a:rPr lang="es-ES" dirty="0"/>
              <a:t>A través del </a:t>
            </a:r>
            <a:br>
              <a:rPr lang="es-ES" dirty="0"/>
            </a:br>
            <a:r>
              <a:rPr lang="es-ES" dirty="0"/>
              <a:t>programa       MADE CODE </a:t>
            </a:r>
            <a:endParaRPr lang="en-US" dirty="0"/>
          </a:p>
        </p:txBody>
      </p:sp>
      <p:sp>
        <p:nvSpPr>
          <p:cNvPr id="26" name="Freeform 298">
            <a:extLst>
              <a:ext uri="{FF2B5EF4-FFF2-40B4-BE49-F238E27FC236}">
                <a16:creationId xmlns:a16="http://schemas.microsoft.com/office/drawing/2014/main" id="{C14D992A-845F-E6D5-E1B5-830B5E182BB3}"/>
              </a:ext>
            </a:extLst>
          </p:cNvPr>
          <p:cNvSpPr>
            <a:spLocks/>
          </p:cNvSpPr>
          <p:nvPr/>
        </p:nvSpPr>
        <p:spPr bwMode="auto">
          <a:xfrm>
            <a:off x="4539563" y="1296946"/>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7" name="Freeform 302">
            <a:extLst>
              <a:ext uri="{FF2B5EF4-FFF2-40B4-BE49-F238E27FC236}">
                <a16:creationId xmlns:a16="http://schemas.microsoft.com/office/drawing/2014/main" id="{19EA2DB7-B75E-F741-2958-F3A19F7A6B99}"/>
              </a:ext>
            </a:extLst>
          </p:cNvPr>
          <p:cNvSpPr>
            <a:spLocks/>
          </p:cNvSpPr>
          <p:nvPr/>
        </p:nvSpPr>
        <p:spPr bwMode="auto">
          <a:xfrm>
            <a:off x="8420100" y="552450"/>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4" name="Freeform 235">
            <a:extLst>
              <a:ext uri="{FF2B5EF4-FFF2-40B4-BE49-F238E27FC236}">
                <a16:creationId xmlns:a16="http://schemas.microsoft.com/office/drawing/2014/main" id="{7280F793-8FB8-01C1-F01F-458DB64FEFF3}"/>
              </a:ext>
            </a:extLst>
          </p:cNvPr>
          <p:cNvSpPr>
            <a:spLocks/>
          </p:cNvSpPr>
          <p:nvPr/>
        </p:nvSpPr>
        <p:spPr bwMode="auto">
          <a:xfrm>
            <a:off x="4184283" y="4229309"/>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5" name="Freeform 157">
            <a:extLst>
              <a:ext uri="{FF2B5EF4-FFF2-40B4-BE49-F238E27FC236}">
                <a16:creationId xmlns:a16="http://schemas.microsoft.com/office/drawing/2014/main" id="{7B3E1D3A-E6CB-E862-1EEB-FDA04CB995FE}"/>
              </a:ext>
            </a:extLst>
          </p:cNvPr>
          <p:cNvSpPr>
            <a:spLocks noEditPoints="1"/>
          </p:cNvSpPr>
          <p:nvPr/>
        </p:nvSpPr>
        <p:spPr bwMode="auto">
          <a:xfrm>
            <a:off x="7847717" y="4164905"/>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46" name="Freeform 159">
            <a:extLst>
              <a:ext uri="{FF2B5EF4-FFF2-40B4-BE49-F238E27FC236}">
                <a16:creationId xmlns:a16="http://schemas.microsoft.com/office/drawing/2014/main" id="{03282D56-BE1D-AB7C-2485-CB42FF01850B}"/>
              </a:ext>
            </a:extLst>
          </p:cNvPr>
          <p:cNvSpPr>
            <a:spLocks noEditPoints="1"/>
          </p:cNvSpPr>
          <p:nvPr/>
        </p:nvSpPr>
        <p:spPr bwMode="auto">
          <a:xfrm>
            <a:off x="588376" y="2487896"/>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1"/>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69" name="Grupo 68">
            <a:extLst>
              <a:ext uri="{FF2B5EF4-FFF2-40B4-BE49-F238E27FC236}">
                <a16:creationId xmlns:a16="http://schemas.microsoft.com/office/drawing/2014/main" id="{7EEDE43C-13CA-14E6-DF3F-C32C78A1C68A}"/>
              </a:ext>
            </a:extLst>
          </p:cNvPr>
          <p:cNvGrpSpPr/>
          <p:nvPr/>
        </p:nvGrpSpPr>
        <p:grpSpPr>
          <a:xfrm>
            <a:off x="134508" y="4071943"/>
            <a:ext cx="773659" cy="963355"/>
            <a:chOff x="6696077" y="2921001"/>
            <a:chExt cx="330200" cy="411163"/>
          </a:xfrm>
        </p:grpSpPr>
        <p:sp>
          <p:nvSpPr>
            <p:cNvPr id="70" name="Freeform 245">
              <a:extLst>
                <a:ext uri="{FF2B5EF4-FFF2-40B4-BE49-F238E27FC236}">
                  <a16:creationId xmlns:a16="http://schemas.microsoft.com/office/drawing/2014/main" id="{E5059C9F-EA1C-42D4-157B-69330DBBA4BC}"/>
                </a:ext>
              </a:extLst>
            </p:cNvPr>
            <p:cNvSpPr>
              <a:spLocks noEditPoints="1"/>
            </p:cNvSpPr>
            <p:nvPr/>
          </p:nvSpPr>
          <p:spPr bwMode="auto">
            <a:xfrm>
              <a:off x="6696077" y="2921001"/>
              <a:ext cx="330200" cy="411163"/>
            </a:xfrm>
            <a:custGeom>
              <a:avLst/>
              <a:gdLst>
                <a:gd name="T0" fmla="*/ 419 w 561"/>
                <a:gd name="T1" fmla="*/ 699 h 699"/>
                <a:gd name="T2" fmla="*/ 415 w 561"/>
                <a:gd name="T3" fmla="*/ 697 h 699"/>
                <a:gd name="T4" fmla="*/ 281 w 561"/>
                <a:gd name="T5" fmla="*/ 563 h 699"/>
                <a:gd name="T6" fmla="*/ 147 w 561"/>
                <a:gd name="T7" fmla="*/ 697 h 699"/>
                <a:gd name="T8" fmla="*/ 139 w 561"/>
                <a:gd name="T9" fmla="*/ 697 h 699"/>
                <a:gd name="T10" fmla="*/ 2 w 561"/>
                <a:gd name="T11" fmla="*/ 560 h 699"/>
                <a:gd name="T12" fmla="*/ 0 w 561"/>
                <a:gd name="T13" fmla="*/ 556 h 699"/>
                <a:gd name="T14" fmla="*/ 0 w 561"/>
                <a:gd name="T15" fmla="*/ 419 h 699"/>
                <a:gd name="T16" fmla="*/ 2 w 561"/>
                <a:gd name="T17" fmla="*/ 415 h 699"/>
                <a:gd name="T18" fmla="*/ 67 w 561"/>
                <a:gd name="T19" fmla="*/ 350 h 699"/>
                <a:gd name="T20" fmla="*/ 2 w 561"/>
                <a:gd name="T21" fmla="*/ 284 h 699"/>
                <a:gd name="T22" fmla="*/ 0 w 561"/>
                <a:gd name="T23" fmla="*/ 281 h 699"/>
                <a:gd name="T24" fmla="*/ 0 w 561"/>
                <a:gd name="T25" fmla="*/ 143 h 699"/>
                <a:gd name="T26" fmla="*/ 2 w 561"/>
                <a:gd name="T27" fmla="*/ 139 h 699"/>
                <a:gd name="T28" fmla="*/ 139 w 561"/>
                <a:gd name="T29" fmla="*/ 2 h 699"/>
                <a:gd name="T30" fmla="*/ 147 w 561"/>
                <a:gd name="T31" fmla="*/ 2 h 699"/>
                <a:gd name="T32" fmla="*/ 281 w 561"/>
                <a:gd name="T33" fmla="*/ 136 h 699"/>
                <a:gd name="T34" fmla="*/ 415 w 561"/>
                <a:gd name="T35" fmla="*/ 2 h 699"/>
                <a:gd name="T36" fmla="*/ 422 w 561"/>
                <a:gd name="T37" fmla="*/ 2 h 699"/>
                <a:gd name="T38" fmla="*/ 560 w 561"/>
                <a:gd name="T39" fmla="*/ 139 h 699"/>
                <a:gd name="T40" fmla="*/ 561 w 561"/>
                <a:gd name="T41" fmla="*/ 143 h 699"/>
                <a:gd name="T42" fmla="*/ 561 w 561"/>
                <a:gd name="T43" fmla="*/ 281 h 699"/>
                <a:gd name="T44" fmla="*/ 560 w 561"/>
                <a:gd name="T45" fmla="*/ 284 h 699"/>
                <a:gd name="T46" fmla="*/ 494 w 561"/>
                <a:gd name="T47" fmla="*/ 350 h 699"/>
                <a:gd name="T48" fmla="*/ 560 w 561"/>
                <a:gd name="T49" fmla="*/ 415 h 699"/>
                <a:gd name="T50" fmla="*/ 561 w 561"/>
                <a:gd name="T51" fmla="*/ 419 h 699"/>
                <a:gd name="T52" fmla="*/ 561 w 561"/>
                <a:gd name="T53" fmla="*/ 556 h 699"/>
                <a:gd name="T54" fmla="*/ 560 w 561"/>
                <a:gd name="T55" fmla="*/ 560 h 699"/>
                <a:gd name="T56" fmla="*/ 422 w 561"/>
                <a:gd name="T57" fmla="*/ 697 h 699"/>
                <a:gd name="T58" fmla="*/ 418 w 561"/>
                <a:gd name="T59" fmla="*/ 699 h 699"/>
                <a:gd name="T60" fmla="*/ 419 w 561"/>
                <a:gd name="T61" fmla="*/ 699 h 699"/>
                <a:gd name="T62" fmla="*/ 281 w 561"/>
                <a:gd name="T63" fmla="*/ 551 h 699"/>
                <a:gd name="T64" fmla="*/ 285 w 561"/>
                <a:gd name="T65" fmla="*/ 553 h 699"/>
                <a:gd name="T66" fmla="*/ 419 w 561"/>
                <a:gd name="T67" fmla="*/ 687 h 699"/>
                <a:gd name="T68" fmla="*/ 551 w 561"/>
                <a:gd name="T69" fmla="*/ 554 h 699"/>
                <a:gd name="T70" fmla="*/ 551 w 561"/>
                <a:gd name="T71" fmla="*/ 421 h 699"/>
                <a:gd name="T72" fmla="*/ 484 w 561"/>
                <a:gd name="T73" fmla="*/ 353 h 699"/>
                <a:gd name="T74" fmla="*/ 482 w 561"/>
                <a:gd name="T75" fmla="*/ 350 h 699"/>
                <a:gd name="T76" fmla="*/ 484 w 561"/>
                <a:gd name="T77" fmla="*/ 346 h 699"/>
                <a:gd name="T78" fmla="*/ 551 w 561"/>
                <a:gd name="T79" fmla="*/ 279 h 699"/>
                <a:gd name="T80" fmla="*/ 551 w 561"/>
                <a:gd name="T81" fmla="*/ 145 h 699"/>
                <a:gd name="T82" fmla="*/ 419 w 561"/>
                <a:gd name="T83" fmla="*/ 13 h 699"/>
                <a:gd name="T84" fmla="*/ 285 w 561"/>
                <a:gd name="T85" fmla="*/ 147 h 699"/>
                <a:gd name="T86" fmla="*/ 277 w 561"/>
                <a:gd name="T87" fmla="*/ 147 h 699"/>
                <a:gd name="T88" fmla="*/ 143 w 561"/>
                <a:gd name="T89" fmla="*/ 13 h 699"/>
                <a:gd name="T90" fmla="*/ 11 w 561"/>
                <a:gd name="T91" fmla="*/ 145 h 699"/>
                <a:gd name="T92" fmla="*/ 11 w 561"/>
                <a:gd name="T93" fmla="*/ 279 h 699"/>
                <a:gd name="T94" fmla="*/ 78 w 561"/>
                <a:gd name="T95" fmla="*/ 346 h 699"/>
                <a:gd name="T96" fmla="*/ 79 w 561"/>
                <a:gd name="T97" fmla="*/ 350 h 699"/>
                <a:gd name="T98" fmla="*/ 78 w 561"/>
                <a:gd name="T99" fmla="*/ 353 h 699"/>
                <a:gd name="T100" fmla="*/ 11 w 561"/>
                <a:gd name="T101" fmla="*/ 421 h 699"/>
                <a:gd name="T102" fmla="*/ 11 w 561"/>
                <a:gd name="T103" fmla="*/ 554 h 699"/>
                <a:gd name="T104" fmla="*/ 143 w 561"/>
                <a:gd name="T105" fmla="*/ 687 h 699"/>
                <a:gd name="T106" fmla="*/ 277 w 561"/>
                <a:gd name="T107" fmla="*/ 553 h 699"/>
                <a:gd name="T108" fmla="*/ 281 w 561"/>
                <a:gd name="T109" fmla="*/ 551 h 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1" h="699">
                  <a:moveTo>
                    <a:pt x="419" y="699"/>
                  </a:moveTo>
                  <a:cubicBezTo>
                    <a:pt x="417" y="699"/>
                    <a:pt x="416" y="698"/>
                    <a:pt x="415" y="697"/>
                  </a:cubicBezTo>
                  <a:lnTo>
                    <a:pt x="281" y="563"/>
                  </a:lnTo>
                  <a:lnTo>
                    <a:pt x="147" y="697"/>
                  </a:lnTo>
                  <a:cubicBezTo>
                    <a:pt x="145" y="699"/>
                    <a:pt x="142" y="699"/>
                    <a:pt x="139" y="697"/>
                  </a:cubicBezTo>
                  <a:lnTo>
                    <a:pt x="2" y="560"/>
                  </a:lnTo>
                  <a:cubicBezTo>
                    <a:pt x="1" y="559"/>
                    <a:pt x="0" y="558"/>
                    <a:pt x="0" y="556"/>
                  </a:cubicBezTo>
                  <a:lnTo>
                    <a:pt x="0" y="419"/>
                  </a:lnTo>
                  <a:cubicBezTo>
                    <a:pt x="0" y="417"/>
                    <a:pt x="1" y="416"/>
                    <a:pt x="2" y="415"/>
                  </a:cubicBezTo>
                  <a:lnTo>
                    <a:pt x="67" y="350"/>
                  </a:lnTo>
                  <a:lnTo>
                    <a:pt x="2" y="284"/>
                  </a:lnTo>
                  <a:cubicBezTo>
                    <a:pt x="1" y="283"/>
                    <a:pt x="0" y="282"/>
                    <a:pt x="0" y="281"/>
                  </a:cubicBezTo>
                  <a:lnTo>
                    <a:pt x="0" y="143"/>
                  </a:lnTo>
                  <a:cubicBezTo>
                    <a:pt x="0" y="142"/>
                    <a:pt x="1" y="140"/>
                    <a:pt x="2" y="139"/>
                  </a:cubicBezTo>
                  <a:lnTo>
                    <a:pt x="139" y="2"/>
                  </a:lnTo>
                  <a:cubicBezTo>
                    <a:pt x="141" y="0"/>
                    <a:pt x="145" y="0"/>
                    <a:pt x="147" y="2"/>
                  </a:cubicBezTo>
                  <a:lnTo>
                    <a:pt x="281" y="136"/>
                  </a:lnTo>
                  <a:lnTo>
                    <a:pt x="415" y="2"/>
                  </a:lnTo>
                  <a:cubicBezTo>
                    <a:pt x="417" y="0"/>
                    <a:pt x="420" y="0"/>
                    <a:pt x="422" y="2"/>
                  </a:cubicBezTo>
                  <a:lnTo>
                    <a:pt x="560" y="139"/>
                  </a:lnTo>
                  <a:cubicBezTo>
                    <a:pt x="561" y="140"/>
                    <a:pt x="561" y="142"/>
                    <a:pt x="561" y="143"/>
                  </a:cubicBezTo>
                  <a:lnTo>
                    <a:pt x="561" y="281"/>
                  </a:lnTo>
                  <a:cubicBezTo>
                    <a:pt x="561" y="282"/>
                    <a:pt x="561" y="283"/>
                    <a:pt x="560" y="284"/>
                  </a:cubicBezTo>
                  <a:lnTo>
                    <a:pt x="494" y="350"/>
                  </a:lnTo>
                  <a:lnTo>
                    <a:pt x="560" y="415"/>
                  </a:lnTo>
                  <a:cubicBezTo>
                    <a:pt x="561" y="416"/>
                    <a:pt x="561" y="417"/>
                    <a:pt x="561" y="419"/>
                  </a:cubicBezTo>
                  <a:lnTo>
                    <a:pt x="561" y="556"/>
                  </a:lnTo>
                  <a:cubicBezTo>
                    <a:pt x="561" y="558"/>
                    <a:pt x="561" y="559"/>
                    <a:pt x="560" y="560"/>
                  </a:cubicBezTo>
                  <a:lnTo>
                    <a:pt x="422" y="697"/>
                  </a:lnTo>
                  <a:cubicBezTo>
                    <a:pt x="421" y="698"/>
                    <a:pt x="420" y="699"/>
                    <a:pt x="418" y="699"/>
                  </a:cubicBezTo>
                  <a:lnTo>
                    <a:pt x="419" y="699"/>
                  </a:lnTo>
                  <a:close/>
                  <a:moveTo>
                    <a:pt x="281" y="551"/>
                  </a:moveTo>
                  <a:cubicBezTo>
                    <a:pt x="282" y="551"/>
                    <a:pt x="284" y="552"/>
                    <a:pt x="285" y="553"/>
                  </a:cubicBezTo>
                  <a:lnTo>
                    <a:pt x="419" y="687"/>
                  </a:lnTo>
                  <a:lnTo>
                    <a:pt x="551" y="554"/>
                  </a:lnTo>
                  <a:lnTo>
                    <a:pt x="551" y="421"/>
                  </a:lnTo>
                  <a:lnTo>
                    <a:pt x="484" y="353"/>
                  </a:lnTo>
                  <a:cubicBezTo>
                    <a:pt x="483" y="352"/>
                    <a:pt x="482" y="351"/>
                    <a:pt x="482" y="350"/>
                  </a:cubicBezTo>
                  <a:cubicBezTo>
                    <a:pt x="482" y="348"/>
                    <a:pt x="483" y="347"/>
                    <a:pt x="484" y="346"/>
                  </a:cubicBezTo>
                  <a:lnTo>
                    <a:pt x="551" y="279"/>
                  </a:lnTo>
                  <a:lnTo>
                    <a:pt x="551" y="145"/>
                  </a:lnTo>
                  <a:lnTo>
                    <a:pt x="419" y="13"/>
                  </a:lnTo>
                  <a:lnTo>
                    <a:pt x="285" y="147"/>
                  </a:lnTo>
                  <a:cubicBezTo>
                    <a:pt x="283" y="149"/>
                    <a:pt x="279" y="149"/>
                    <a:pt x="277" y="147"/>
                  </a:cubicBezTo>
                  <a:lnTo>
                    <a:pt x="143" y="13"/>
                  </a:lnTo>
                  <a:lnTo>
                    <a:pt x="11" y="145"/>
                  </a:lnTo>
                  <a:lnTo>
                    <a:pt x="11" y="279"/>
                  </a:lnTo>
                  <a:lnTo>
                    <a:pt x="78" y="346"/>
                  </a:lnTo>
                  <a:cubicBezTo>
                    <a:pt x="79" y="347"/>
                    <a:pt x="79" y="348"/>
                    <a:pt x="79" y="350"/>
                  </a:cubicBezTo>
                  <a:cubicBezTo>
                    <a:pt x="79" y="351"/>
                    <a:pt x="79" y="352"/>
                    <a:pt x="78" y="353"/>
                  </a:cubicBezTo>
                  <a:lnTo>
                    <a:pt x="11" y="421"/>
                  </a:lnTo>
                  <a:lnTo>
                    <a:pt x="11" y="554"/>
                  </a:lnTo>
                  <a:lnTo>
                    <a:pt x="143" y="687"/>
                  </a:lnTo>
                  <a:lnTo>
                    <a:pt x="277" y="553"/>
                  </a:lnTo>
                  <a:cubicBezTo>
                    <a:pt x="278" y="552"/>
                    <a:pt x="280" y="551"/>
                    <a:pt x="281" y="551"/>
                  </a:cubicBezTo>
                  <a:close/>
                </a:path>
              </a:pathLst>
            </a:custGeom>
            <a:solidFill>
              <a:srgbClr val="22222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nvGrpSpPr>
            <p:cNvPr id="71" name="Grupo 70">
              <a:extLst>
                <a:ext uri="{FF2B5EF4-FFF2-40B4-BE49-F238E27FC236}">
                  <a16:creationId xmlns:a16="http://schemas.microsoft.com/office/drawing/2014/main" id="{4653916C-8BAE-0C08-25C0-08BDD45DB52A}"/>
                </a:ext>
              </a:extLst>
            </p:cNvPr>
            <p:cNvGrpSpPr/>
            <p:nvPr/>
          </p:nvGrpSpPr>
          <p:grpSpPr>
            <a:xfrm>
              <a:off x="6699249" y="2924175"/>
              <a:ext cx="323854" cy="407989"/>
              <a:chOff x="6699249" y="2924175"/>
              <a:chExt cx="323854" cy="407989"/>
            </a:xfrm>
          </p:grpSpPr>
          <p:grpSp>
            <p:nvGrpSpPr>
              <p:cNvPr id="72" name="Grupo 71">
                <a:extLst>
                  <a:ext uri="{FF2B5EF4-FFF2-40B4-BE49-F238E27FC236}">
                    <a16:creationId xmlns:a16="http://schemas.microsoft.com/office/drawing/2014/main" id="{86C5D206-B160-EDF4-573C-5E217E8590C2}"/>
                  </a:ext>
                </a:extLst>
              </p:cNvPr>
              <p:cNvGrpSpPr/>
              <p:nvPr/>
            </p:nvGrpSpPr>
            <p:grpSpPr>
              <a:xfrm>
                <a:off x="6699249" y="2924175"/>
                <a:ext cx="323854" cy="407989"/>
                <a:chOff x="6699249" y="2924175"/>
                <a:chExt cx="323854" cy="407989"/>
              </a:xfrm>
            </p:grpSpPr>
            <p:sp>
              <p:nvSpPr>
                <p:cNvPr id="75" name="Freeform 244">
                  <a:extLst>
                    <a:ext uri="{FF2B5EF4-FFF2-40B4-BE49-F238E27FC236}">
                      <a16:creationId xmlns:a16="http://schemas.microsoft.com/office/drawing/2014/main" id="{AE078FDC-B253-49E8-EAEB-B6813EE7F9B6}"/>
                    </a:ext>
                  </a:extLst>
                </p:cNvPr>
                <p:cNvSpPr>
                  <a:spLocks/>
                </p:cNvSpPr>
                <p:nvPr/>
              </p:nvSpPr>
              <p:spPr bwMode="auto">
                <a:xfrm>
                  <a:off x="6699253" y="2924175"/>
                  <a:ext cx="323850" cy="404813"/>
                </a:xfrm>
                <a:custGeom>
                  <a:avLst/>
                  <a:gdLst>
                    <a:gd name="T0" fmla="*/ 550 w 550"/>
                    <a:gd name="T1" fmla="*/ 137 h 688"/>
                    <a:gd name="T2" fmla="*/ 550 w 550"/>
                    <a:gd name="T3" fmla="*/ 275 h 688"/>
                    <a:gd name="T4" fmla="*/ 481 w 550"/>
                    <a:gd name="T5" fmla="*/ 344 h 688"/>
                    <a:gd name="T6" fmla="*/ 550 w 550"/>
                    <a:gd name="T7" fmla="*/ 413 h 688"/>
                    <a:gd name="T8" fmla="*/ 550 w 550"/>
                    <a:gd name="T9" fmla="*/ 550 h 688"/>
                    <a:gd name="T10" fmla="*/ 413 w 550"/>
                    <a:gd name="T11" fmla="*/ 688 h 688"/>
                    <a:gd name="T12" fmla="*/ 275 w 550"/>
                    <a:gd name="T13" fmla="*/ 550 h 688"/>
                    <a:gd name="T14" fmla="*/ 137 w 550"/>
                    <a:gd name="T15" fmla="*/ 688 h 688"/>
                    <a:gd name="T16" fmla="*/ 0 w 550"/>
                    <a:gd name="T17" fmla="*/ 550 h 688"/>
                    <a:gd name="T18" fmla="*/ 0 w 550"/>
                    <a:gd name="T19" fmla="*/ 413 h 688"/>
                    <a:gd name="T20" fmla="*/ 68 w 550"/>
                    <a:gd name="T21" fmla="*/ 344 h 688"/>
                    <a:gd name="T22" fmla="*/ 0 w 550"/>
                    <a:gd name="T23" fmla="*/ 275 h 688"/>
                    <a:gd name="T24" fmla="*/ 0 w 550"/>
                    <a:gd name="T25" fmla="*/ 137 h 688"/>
                    <a:gd name="T26" fmla="*/ 137 w 550"/>
                    <a:gd name="T27" fmla="*/ 0 h 688"/>
                    <a:gd name="T28" fmla="*/ 275 w 550"/>
                    <a:gd name="T29" fmla="*/ 137 h 688"/>
                    <a:gd name="T30" fmla="*/ 413 w 550"/>
                    <a:gd name="T31" fmla="*/ 0 h 688"/>
                    <a:gd name="T32" fmla="*/ 550 w 550"/>
                    <a:gd name="T33" fmla="*/ 137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688">
                      <a:moveTo>
                        <a:pt x="550" y="137"/>
                      </a:moveTo>
                      <a:lnTo>
                        <a:pt x="550" y="275"/>
                      </a:lnTo>
                      <a:lnTo>
                        <a:pt x="481" y="344"/>
                      </a:lnTo>
                      <a:lnTo>
                        <a:pt x="550" y="413"/>
                      </a:lnTo>
                      <a:lnTo>
                        <a:pt x="550" y="550"/>
                      </a:lnTo>
                      <a:lnTo>
                        <a:pt x="413" y="688"/>
                      </a:lnTo>
                      <a:lnTo>
                        <a:pt x="275" y="550"/>
                      </a:lnTo>
                      <a:lnTo>
                        <a:pt x="137" y="688"/>
                      </a:lnTo>
                      <a:lnTo>
                        <a:pt x="0" y="550"/>
                      </a:lnTo>
                      <a:lnTo>
                        <a:pt x="0" y="413"/>
                      </a:lnTo>
                      <a:lnTo>
                        <a:pt x="68" y="344"/>
                      </a:lnTo>
                      <a:lnTo>
                        <a:pt x="0" y="275"/>
                      </a:lnTo>
                      <a:lnTo>
                        <a:pt x="0" y="137"/>
                      </a:lnTo>
                      <a:lnTo>
                        <a:pt x="137" y="0"/>
                      </a:lnTo>
                      <a:lnTo>
                        <a:pt x="275" y="137"/>
                      </a:lnTo>
                      <a:lnTo>
                        <a:pt x="413" y="0"/>
                      </a:lnTo>
                      <a:lnTo>
                        <a:pt x="550" y="137"/>
                      </a:lnTo>
                      <a:close/>
                    </a:path>
                  </a:pathLst>
                </a:custGeom>
                <a:solidFill>
                  <a:schemeClr val="accent1"/>
                </a:solidFill>
                <a:ln w="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76" name="Freeform 246">
                  <a:extLst>
                    <a:ext uri="{FF2B5EF4-FFF2-40B4-BE49-F238E27FC236}">
                      <a16:creationId xmlns:a16="http://schemas.microsoft.com/office/drawing/2014/main" id="{E7A69541-4D58-F079-1532-44A003936293}"/>
                    </a:ext>
                  </a:extLst>
                </p:cNvPr>
                <p:cNvSpPr>
                  <a:spLocks/>
                </p:cNvSpPr>
                <p:nvPr/>
              </p:nvSpPr>
              <p:spPr bwMode="auto">
                <a:xfrm>
                  <a:off x="6699249" y="2924176"/>
                  <a:ext cx="323850" cy="323850"/>
                </a:xfrm>
                <a:custGeom>
                  <a:avLst/>
                  <a:gdLst>
                    <a:gd name="T0" fmla="*/ 413 w 550"/>
                    <a:gd name="T1" fmla="*/ 0 h 550"/>
                    <a:gd name="T2" fmla="*/ 550 w 550"/>
                    <a:gd name="T3" fmla="*/ 137 h 550"/>
                    <a:gd name="T4" fmla="*/ 413 w 550"/>
                    <a:gd name="T5" fmla="*/ 275 h 550"/>
                    <a:gd name="T6" fmla="*/ 550 w 550"/>
                    <a:gd name="T7" fmla="*/ 413 h 550"/>
                    <a:gd name="T8" fmla="*/ 413 w 550"/>
                    <a:gd name="T9" fmla="*/ 550 h 550"/>
                    <a:gd name="T10" fmla="*/ 275 w 550"/>
                    <a:gd name="T11" fmla="*/ 413 h 550"/>
                    <a:gd name="T12" fmla="*/ 137 w 550"/>
                    <a:gd name="T13" fmla="*/ 550 h 550"/>
                    <a:gd name="T14" fmla="*/ 0 w 550"/>
                    <a:gd name="T15" fmla="*/ 413 h 550"/>
                    <a:gd name="T16" fmla="*/ 137 w 550"/>
                    <a:gd name="T17" fmla="*/ 275 h 550"/>
                    <a:gd name="T18" fmla="*/ 0 w 550"/>
                    <a:gd name="T19" fmla="*/ 137 h 550"/>
                    <a:gd name="T20" fmla="*/ 137 w 550"/>
                    <a:gd name="T21" fmla="*/ 0 h 550"/>
                    <a:gd name="T22" fmla="*/ 275 w 550"/>
                    <a:gd name="T23" fmla="*/ 137 h 550"/>
                    <a:gd name="T24" fmla="*/ 413 w 550"/>
                    <a:gd name="T25" fmla="*/ 0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550">
                      <a:moveTo>
                        <a:pt x="413" y="0"/>
                      </a:moveTo>
                      <a:lnTo>
                        <a:pt x="550" y="137"/>
                      </a:lnTo>
                      <a:lnTo>
                        <a:pt x="413" y="275"/>
                      </a:lnTo>
                      <a:lnTo>
                        <a:pt x="550" y="413"/>
                      </a:lnTo>
                      <a:lnTo>
                        <a:pt x="413" y="550"/>
                      </a:lnTo>
                      <a:lnTo>
                        <a:pt x="275" y="413"/>
                      </a:lnTo>
                      <a:lnTo>
                        <a:pt x="137" y="550"/>
                      </a:lnTo>
                      <a:lnTo>
                        <a:pt x="0" y="413"/>
                      </a:lnTo>
                      <a:lnTo>
                        <a:pt x="137" y="275"/>
                      </a:lnTo>
                      <a:lnTo>
                        <a:pt x="0" y="137"/>
                      </a:lnTo>
                      <a:lnTo>
                        <a:pt x="137" y="0"/>
                      </a:lnTo>
                      <a:lnTo>
                        <a:pt x="275" y="137"/>
                      </a:lnTo>
                      <a:lnTo>
                        <a:pt x="413" y="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77" name="Freeform 248">
                  <a:extLst>
                    <a:ext uri="{FF2B5EF4-FFF2-40B4-BE49-F238E27FC236}">
                      <a16:creationId xmlns:a16="http://schemas.microsoft.com/office/drawing/2014/main" id="{65A1019E-A080-9C93-177C-7EE2E753FD5B}"/>
                    </a:ext>
                  </a:extLst>
                </p:cNvPr>
                <p:cNvSpPr>
                  <a:spLocks/>
                </p:cNvSpPr>
                <p:nvPr/>
              </p:nvSpPr>
              <p:spPr bwMode="auto">
                <a:xfrm>
                  <a:off x="6938963" y="3244851"/>
                  <a:ext cx="6350" cy="87313"/>
                </a:xfrm>
                <a:custGeom>
                  <a:avLst/>
                  <a:gdLst>
                    <a:gd name="T0" fmla="*/ 6 w 11"/>
                    <a:gd name="T1" fmla="*/ 148 h 148"/>
                    <a:gd name="T2" fmla="*/ 0 w 11"/>
                    <a:gd name="T3" fmla="*/ 143 h 148"/>
                    <a:gd name="T4" fmla="*/ 0 w 11"/>
                    <a:gd name="T5" fmla="*/ 5 h 148"/>
                    <a:gd name="T6" fmla="*/ 6 w 11"/>
                    <a:gd name="T7" fmla="*/ 0 h 148"/>
                    <a:gd name="T8" fmla="*/ 11 w 11"/>
                    <a:gd name="T9" fmla="*/ 5 h 148"/>
                    <a:gd name="T10" fmla="*/ 11 w 11"/>
                    <a:gd name="T11" fmla="*/ 143 h 148"/>
                    <a:gd name="T12" fmla="*/ 6 w 11"/>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1" h="148">
                      <a:moveTo>
                        <a:pt x="6" y="148"/>
                      </a:moveTo>
                      <a:cubicBezTo>
                        <a:pt x="3" y="148"/>
                        <a:pt x="0" y="146"/>
                        <a:pt x="0" y="143"/>
                      </a:cubicBezTo>
                      <a:lnTo>
                        <a:pt x="0" y="5"/>
                      </a:lnTo>
                      <a:cubicBezTo>
                        <a:pt x="0" y="2"/>
                        <a:pt x="3" y="0"/>
                        <a:pt x="6" y="0"/>
                      </a:cubicBezTo>
                      <a:cubicBezTo>
                        <a:pt x="8" y="0"/>
                        <a:pt x="11" y="2"/>
                        <a:pt x="11" y="5"/>
                      </a:cubicBezTo>
                      <a:lnTo>
                        <a:pt x="11" y="143"/>
                      </a:lnTo>
                      <a:cubicBezTo>
                        <a:pt x="11" y="146"/>
                        <a:pt x="8" y="148"/>
                        <a:pt x="6" y="148"/>
                      </a:cubicBezTo>
                      <a:close/>
                    </a:path>
                  </a:pathLst>
                </a:custGeom>
                <a:solidFill>
                  <a:srgbClr val="22222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73" name="Freeform 249">
                <a:extLst>
                  <a:ext uri="{FF2B5EF4-FFF2-40B4-BE49-F238E27FC236}">
                    <a16:creationId xmlns:a16="http://schemas.microsoft.com/office/drawing/2014/main" id="{EFB3CAAA-77DF-C11E-6076-472BB7E43A3F}"/>
                  </a:ext>
                </a:extLst>
              </p:cNvPr>
              <p:cNvSpPr>
                <a:spLocks/>
              </p:cNvSpPr>
              <p:nvPr/>
            </p:nvSpPr>
            <p:spPr bwMode="auto">
              <a:xfrm>
                <a:off x="6777038" y="3244851"/>
                <a:ext cx="6350" cy="87313"/>
              </a:xfrm>
              <a:custGeom>
                <a:avLst/>
                <a:gdLst>
                  <a:gd name="T0" fmla="*/ 5 w 10"/>
                  <a:gd name="T1" fmla="*/ 148 h 148"/>
                  <a:gd name="T2" fmla="*/ 0 w 10"/>
                  <a:gd name="T3" fmla="*/ 143 h 148"/>
                  <a:gd name="T4" fmla="*/ 0 w 10"/>
                  <a:gd name="T5" fmla="*/ 5 h 148"/>
                  <a:gd name="T6" fmla="*/ 5 w 10"/>
                  <a:gd name="T7" fmla="*/ 0 h 148"/>
                  <a:gd name="T8" fmla="*/ 10 w 10"/>
                  <a:gd name="T9" fmla="*/ 5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5"/>
                    </a:lnTo>
                    <a:cubicBezTo>
                      <a:pt x="0" y="2"/>
                      <a:pt x="2" y="0"/>
                      <a:pt x="5" y="0"/>
                    </a:cubicBezTo>
                    <a:cubicBezTo>
                      <a:pt x="8" y="0"/>
                      <a:pt x="10" y="2"/>
                      <a:pt x="10" y="5"/>
                    </a:cubicBezTo>
                    <a:lnTo>
                      <a:pt x="10" y="143"/>
                    </a:lnTo>
                    <a:cubicBezTo>
                      <a:pt x="10" y="146"/>
                      <a:pt x="8" y="148"/>
                      <a:pt x="5" y="148"/>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74" name="Freeform 250">
                <a:extLst>
                  <a:ext uri="{FF2B5EF4-FFF2-40B4-BE49-F238E27FC236}">
                    <a16:creationId xmlns:a16="http://schemas.microsoft.com/office/drawing/2014/main" id="{A1FBE202-A5EC-455F-05E6-2BAA81F165D0}"/>
                  </a:ext>
                </a:extLst>
              </p:cNvPr>
              <p:cNvSpPr>
                <a:spLocks/>
              </p:cNvSpPr>
              <p:nvPr/>
            </p:nvSpPr>
            <p:spPr bwMode="auto">
              <a:xfrm>
                <a:off x="6858000" y="3163888"/>
                <a:ext cx="6350" cy="87313"/>
              </a:xfrm>
              <a:custGeom>
                <a:avLst/>
                <a:gdLst>
                  <a:gd name="T0" fmla="*/ 5 w 10"/>
                  <a:gd name="T1" fmla="*/ 148 h 148"/>
                  <a:gd name="T2" fmla="*/ 0 w 10"/>
                  <a:gd name="T3" fmla="*/ 143 h 148"/>
                  <a:gd name="T4" fmla="*/ 0 w 10"/>
                  <a:gd name="T5" fmla="*/ 6 h 148"/>
                  <a:gd name="T6" fmla="*/ 5 w 10"/>
                  <a:gd name="T7" fmla="*/ 0 h 148"/>
                  <a:gd name="T8" fmla="*/ 10 w 10"/>
                  <a:gd name="T9" fmla="*/ 6 h 148"/>
                  <a:gd name="T10" fmla="*/ 10 w 10"/>
                  <a:gd name="T11" fmla="*/ 143 h 148"/>
                  <a:gd name="T12" fmla="*/ 5 w 10"/>
                  <a:gd name="T13" fmla="*/ 148 h 148"/>
                </a:gdLst>
                <a:ahLst/>
                <a:cxnLst>
                  <a:cxn ang="0">
                    <a:pos x="T0" y="T1"/>
                  </a:cxn>
                  <a:cxn ang="0">
                    <a:pos x="T2" y="T3"/>
                  </a:cxn>
                  <a:cxn ang="0">
                    <a:pos x="T4" y="T5"/>
                  </a:cxn>
                  <a:cxn ang="0">
                    <a:pos x="T6" y="T7"/>
                  </a:cxn>
                  <a:cxn ang="0">
                    <a:pos x="T8" y="T9"/>
                  </a:cxn>
                  <a:cxn ang="0">
                    <a:pos x="T10" y="T11"/>
                  </a:cxn>
                  <a:cxn ang="0">
                    <a:pos x="T12" y="T13"/>
                  </a:cxn>
                </a:cxnLst>
                <a:rect l="0" t="0" r="r" b="b"/>
                <a:pathLst>
                  <a:path w="10" h="148">
                    <a:moveTo>
                      <a:pt x="5" y="148"/>
                    </a:moveTo>
                    <a:cubicBezTo>
                      <a:pt x="2" y="148"/>
                      <a:pt x="0" y="146"/>
                      <a:pt x="0" y="143"/>
                    </a:cubicBezTo>
                    <a:lnTo>
                      <a:pt x="0" y="6"/>
                    </a:lnTo>
                    <a:cubicBezTo>
                      <a:pt x="0" y="3"/>
                      <a:pt x="2" y="0"/>
                      <a:pt x="5" y="0"/>
                    </a:cubicBezTo>
                    <a:cubicBezTo>
                      <a:pt x="8" y="0"/>
                      <a:pt x="10" y="3"/>
                      <a:pt x="10" y="6"/>
                    </a:cubicBezTo>
                    <a:lnTo>
                      <a:pt x="10" y="143"/>
                    </a:lnTo>
                    <a:cubicBezTo>
                      <a:pt x="10" y="146"/>
                      <a:pt x="8" y="148"/>
                      <a:pt x="5" y="148"/>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grpSp>
      <p:sp>
        <p:nvSpPr>
          <p:cNvPr id="82" name="Elipse 81">
            <a:extLst>
              <a:ext uri="{FF2B5EF4-FFF2-40B4-BE49-F238E27FC236}">
                <a16:creationId xmlns:a16="http://schemas.microsoft.com/office/drawing/2014/main" id="{E1A71698-21D5-BD7A-3498-3A3CAEE75D85}"/>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83" name="Elipse 82">
            <a:extLst>
              <a:ext uri="{FF2B5EF4-FFF2-40B4-BE49-F238E27FC236}">
                <a16:creationId xmlns:a16="http://schemas.microsoft.com/office/drawing/2014/main" id="{1AE3339D-8413-23ED-5736-425BB10D682E}"/>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84" name="Elipse 83">
            <a:extLst>
              <a:ext uri="{FF2B5EF4-FFF2-40B4-BE49-F238E27FC236}">
                <a16:creationId xmlns:a16="http://schemas.microsoft.com/office/drawing/2014/main" id="{2E6064CB-2A73-EB89-54DF-3B69A45F7B7B}"/>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2346832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44"/>
                                        </p:tgtEl>
                                        <p:attrNameLst>
                                          <p:attrName>r</p:attrName>
                                        </p:attrNameLst>
                                      </p:cBhvr>
                                    </p:animRot>
                                    <p:animRot by="-240000">
                                      <p:cBhvr>
                                        <p:cTn id="7" dur="200" fill="hold">
                                          <p:stCondLst>
                                            <p:cond delay="200"/>
                                          </p:stCondLst>
                                        </p:cTn>
                                        <p:tgtEl>
                                          <p:spTgt spid="44"/>
                                        </p:tgtEl>
                                        <p:attrNameLst>
                                          <p:attrName>r</p:attrName>
                                        </p:attrNameLst>
                                      </p:cBhvr>
                                    </p:animRot>
                                    <p:animRot by="240000">
                                      <p:cBhvr>
                                        <p:cTn id="8" dur="200" fill="hold">
                                          <p:stCondLst>
                                            <p:cond delay="400"/>
                                          </p:stCondLst>
                                        </p:cTn>
                                        <p:tgtEl>
                                          <p:spTgt spid="44"/>
                                        </p:tgtEl>
                                        <p:attrNameLst>
                                          <p:attrName>r</p:attrName>
                                        </p:attrNameLst>
                                      </p:cBhvr>
                                    </p:animRot>
                                    <p:animRot by="-240000">
                                      <p:cBhvr>
                                        <p:cTn id="9" dur="200" fill="hold">
                                          <p:stCondLst>
                                            <p:cond delay="600"/>
                                          </p:stCondLst>
                                        </p:cTn>
                                        <p:tgtEl>
                                          <p:spTgt spid="44"/>
                                        </p:tgtEl>
                                        <p:attrNameLst>
                                          <p:attrName>r</p:attrName>
                                        </p:attrNameLst>
                                      </p:cBhvr>
                                    </p:animRot>
                                    <p:animRot by="120000">
                                      <p:cBhvr>
                                        <p:cTn id="10" dur="200" fill="hold">
                                          <p:stCondLst>
                                            <p:cond delay="800"/>
                                          </p:stCondLst>
                                        </p:cTn>
                                        <p:tgtEl>
                                          <p:spTgt spid="44"/>
                                        </p:tgtEl>
                                        <p:attrNameLst>
                                          <p:attrName>r</p:attrName>
                                        </p:attrNameLst>
                                      </p:cBhvr>
                                    </p:animRot>
                                  </p:childTnLst>
                                </p:cTn>
                              </p:par>
                              <p:par>
                                <p:cTn id="11" presetID="2" presetClass="entr" presetSubtype="4"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 calcmode="lin" valueType="num">
                                      <p:cBhvr additive="base">
                                        <p:cTn id="13" dur="500" fill="hold"/>
                                        <p:tgtEl>
                                          <p:spTgt spid="46"/>
                                        </p:tgtEl>
                                        <p:attrNameLst>
                                          <p:attrName>ppt_x</p:attrName>
                                        </p:attrNameLst>
                                      </p:cBhvr>
                                      <p:tavLst>
                                        <p:tav tm="0">
                                          <p:val>
                                            <p:strVal val="#ppt_x"/>
                                          </p:val>
                                        </p:tav>
                                        <p:tav tm="100000">
                                          <p:val>
                                            <p:strVal val="#ppt_x"/>
                                          </p:val>
                                        </p:tav>
                                      </p:tavLst>
                                    </p:anim>
                                    <p:anim calcmode="lin" valueType="num">
                                      <p:cBhvr additive="base">
                                        <p:cTn id="14" dur="500" fill="hold"/>
                                        <p:tgtEl>
                                          <p:spTgt spid="4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anim calcmode="lin" valueType="num">
                                      <p:cBhvr additive="base">
                                        <p:cTn id="21" dur="500" fill="hold"/>
                                        <p:tgtEl>
                                          <p:spTgt spid="45"/>
                                        </p:tgtEl>
                                        <p:attrNameLst>
                                          <p:attrName>ppt_x</p:attrName>
                                        </p:attrNameLst>
                                      </p:cBhvr>
                                      <p:tavLst>
                                        <p:tav tm="0">
                                          <p:val>
                                            <p:strVal val="#ppt_x"/>
                                          </p:val>
                                        </p:tav>
                                        <p:tav tm="100000">
                                          <p:val>
                                            <p:strVal val="#ppt_x"/>
                                          </p:val>
                                        </p:tav>
                                      </p:tavLst>
                                    </p:anim>
                                    <p:anim calcmode="lin" valueType="num">
                                      <p:cBhvr additive="base">
                                        <p:cTn id="22" dur="500" fill="hold"/>
                                        <p:tgtEl>
                                          <p:spTgt spid="45"/>
                                        </p:tgtEl>
                                        <p:attrNameLst>
                                          <p:attrName>ppt_y</p:attrName>
                                        </p:attrNameLst>
                                      </p:cBhvr>
                                      <p:tavLst>
                                        <p:tav tm="0">
                                          <p:val>
                                            <p:strVal val="1+#ppt_h/2"/>
                                          </p:val>
                                        </p:tav>
                                        <p:tav tm="100000">
                                          <p:val>
                                            <p:strVal val="#ppt_y"/>
                                          </p:val>
                                        </p:tav>
                                      </p:tavLst>
                                    </p:anim>
                                  </p:childTnLst>
                                </p:cTn>
                              </p:par>
                              <p:par>
                                <p:cTn id="23" presetID="32" presetClass="emph" presetSubtype="0" fill="hold" nodeType="withEffect">
                                  <p:stCondLst>
                                    <p:cond delay="0"/>
                                  </p:stCondLst>
                                  <p:childTnLst>
                                    <p:animRot by="120000">
                                      <p:cBhvr>
                                        <p:cTn id="24" dur="100" fill="hold">
                                          <p:stCondLst>
                                            <p:cond delay="0"/>
                                          </p:stCondLst>
                                        </p:cTn>
                                        <p:tgtEl>
                                          <p:spTgt spid="69"/>
                                        </p:tgtEl>
                                        <p:attrNameLst>
                                          <p:attrName>r</p:attrName>
                                        </p:attrNameLst>
                                      </p:cBhvr>
                                    </p:animRot>
                                    <p:animRot by="-240000">
                                      <p:cBhvr>
                                        <p:cTn id="25" dur="200" fill="hold">
                                          <p:stCondLst>
                                            <p:cond delay="200"/>
                                          </p:stCondLst>
                                        </p:cTn>
                                        <p:tgtEl>
                                          <p:spTgt spid="69"/>
                                        </p:tgtEl>
                                        <p:attrNameLst>
                                          <p:attrName>r</p:attrName>
                                        </p:attrNameLst>
                                      </p:cBhvr>
                                    </p:animRot>
                                    <p:animRot by="240000">
                                      <p:cBhvr>
                                        <p:cTn id="26" dur="200" fill="hold">
                                          <p:stCondLst>
                                            <p:cond delay="400"/>
                                          </p:stCondLst>
                                        </p:cTn>
                                        <p:tgtEl>
                                          <p:spTgt spid="69"/>
                                        </p:tgtEl>
                                        <p:attrNameLst>
                                          <p:attrName>r</p:attrName>
                                        </p:attrNameLst>
                                      </p:cBhvr>
                                    </p:animRot>
                                    <p:animRot by="-240000">
                                      <p:cBhvr>
                                        <p:cTn id="27" dur="200" fill="hold">
                                          <p:stCondLst>
                                            <p:cond delay="600"/>
                                          </p:stCondLst>
                                        </p:cTn>
                                        <p:tgtEl>
                                          <p:spTgt spid="69"/>
                                        </p:tgtEl>
                                        <p:attrNameLst>
                                          <p:attrName>r</p:attrName>
                                        </p:attrNameLst>
                                      </p:cBhvr>
                                    </p:animRot>
                                    <p:animRot by="120000">
                                      <p:cBhvr>
                                        <p:cTn id="28" dur="200" fill="hold">
                                          <p:stCondLst>
                                            <p:cond delay="800"/>
                                          </p:stCondLst>
                                        </p:cTn>
                                        <p:tgtEl>
                                          <p:spTgt spid="6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44" grpId="0" animBg="1"/>
      <p:bldP spid="45" grpId="0" animBg="1"/>
      <p:bldP spid="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91F85814-2035-89BB-E9CC-1FFEE3C98FF2}"/>
              </a:ext>
            </a:extLst>
          </p:cNvPr>
          <p:cNvSpPr>
            <a:spLocks noGrp="1"/>
          </p:cNvSpPr>
          <p:nvPr>
            <p:ph type="title"/>
          </p:nvPr>
        </p:nvSpPr>
        <p:spPr/>
        <p:txBody>
          <a:bodyPr/>
          <a:lstStyle/>
          <a:p>
            <a:r>
              <a:rPr lang="es-ES" dirty="0">
                <a:solidFill>
                  <a:schemeClr val="bg1"/>
                </a:solidFill>
              </a:rPr>
              <a:t>150 000</a:t>
            </a:r>
          </a:p>
        </p:txBody>
      </p:sp>
      <p:sp>
        <p:nvSpPr>
          <p:cNvPr id="7" name="Marcador de texto 6">
            <a:extLst>
              <a:ext uri="{FF2B5EF4-FFF2-40B4-BE49-F238E27FC236}">
                <a16:creationId xmlns:a16="http://schemas.microsoft.com/office/drawing/2014/main" id="{0F8D504A-70BA-6586-95F3-AF4A2D102E3C}"/>
              </a:ext>
            </a:extLst>
          </p:cNvPr>
          <p:cNvSpPr>
            <a:spLocks noGrp="1"/>
          </p:cNvSpPr>
          <p:nvPr>
            <p:ph type="body" idx="1"/>
          </p:nvPr>
        </p:nvSpPr>
        <p:spPr/>
        <p:txBody>
          <a:bodyPr/>
          <a:lstStyle/>
          <a:p>
            <a:r>
              <a:rPr lang="es-ES" dirty="0">
                <a:solidFill>
                  <a:schemeClr val="bg1"/>
                </a:solidFill>
              </a:rPr>
              <a:t>Las cifras grandes pueden ayudarte a captar la atención del público</a:t>
            </a:r>
          </a:p>
        </p:txBody>
      </p:sp>
      <p:sp>
        <p:nvSpPr>
          <p:cNvPr id="6" name="Freeform 298">
            <a:extLst>
              <a:ext uri="{FF2B5EF4-FFF2-40B4-BE49-F238E27FC236}">
                <a16:creationId xmlns:a16="http://schemas.microsoft.com/office/drawing/2014/main" id="{6B09BFFD-2E55-2D65-C22F-8A474DA79604}"/>
              </a:ext>
            </a:extLst>
          </p:cNvPr>
          <p:cNvSpPr>
            <a:spLocks/>
          </p:cNvSpPr>
          <p:nvPr/>
        </p:nvSpPr>
        <p:spPr bwMode="auto">
          <a:xfrm>
            <a:off x="4498974" y="537544"/>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8" name="Freeform 302">
            <a:extLst>
              <a:ext uri="{FF2B5EF4-FFF2-40B4-BE49-F238E27FC236}">
                <a16:creationId xmlns:a16="http://schemas.microsoft.com/office/drawing/2014/main" id="{AF5C3A7F-89ED-8922-3DEF-71792300C3E5}"/>
              </a:ext>
            </a:extLst>
          </p:cNvPr>
          <p:cNvSpPr>
            <a:spLocks/>
          </p:cNvSpPr>
          <p:nvPr/>
        </p:nvSpPr>
        <p:spPr bwMode="auto">
          <a:xfrm>
            <a:off x="656864" y="4488842"/>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9" name="Freeform 235">
            <a:extLst>
              <a:ext uri="{FF2B5EF4-FFF2-40B4-BE49-F238E27FC236}">
                <a16:creationId xmlns:a16="http://schemas.microsoft.com/office/drawing/2014/main" id="{5739639F-608A-85DE-F2E0-6D7F90D0930B}"/>
              </a:ext>
            </a:extLst>
          </p:cNvPr>
          <p:cNvSpPr>
            <a:spLocks/>
          </p:cNvSpPr>
          <p:nvPr/>
        </p:nvSpPr>
        <p:spPr bwMode="auto">
          <a:xfrm>
            <a:off x="4184283" y="4289800"/>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 name="Freeform 157">
            <a:extLst>
              <a:ext uri="{FF2B5EF4-FFF2-40B4-BE49-F238E27FC236}">
                <a16:creationId xmlns:a16="http://schemas.microsoft.com/office/drawing/2014/main" id="{8ED203A5-AF94-036F-B989-0CE9A5C3CCD9}"/>
              </a:ext>
            </a:extLst>
          </p:cNvPr>
          <p:cNvSpPr>
            <a:spLocks noEditPoints="1"/>
          </p:cNvSpPr>
          <p:nvPr/>
        </p:nvSpPr>
        <p:spPr bwMode="auto">
          <a:xfrm>
            <a:off x="8331492" y="3984547"/>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 name="Freeform 159">
            <a:extLst>
              <a:ext uri="{FF2B5EF4-FFF2-40B4-BE49-F238E27FC236}">
                <a16:creationId xmlns:a16="http://schemas.microsoft.com/office/drawing/2014/main" id="{5408AA96-DBF0-D481-5FAD-31D8CCE0AE3D}"/>
              </a:ext>
            </a:extLst>
          </p:cNvPr>
          <p:cNvSpPr>
            <a:spLocks noEditPoints="1"/>
          </p:cNvSpPr>
          <p:nvPr/>
        </p:nvSpPr>
        <p:spPr bwMode="auto">
          <a:xfrm>
            <a:off x="863487" y="1742121"/>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bg2"/>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 name="Freeform 233">
            <a:extLst>
              <a:ext uri="{FF2B5EF4-FFF2-40B4-BE49-F238E27FC236}">
                <a16:creationId xmlns:a16="http://schemas.microsoft.com/office/drawing/2014/main" id="{F4F8142A-17DF-FDEE-67A0-6617D6A72980}"/>
              </a:ext>
            </a:extLst>
          </p:cNvPr>
          <p:cNvSpPr>
            <a:spLocks/>
          </p:cNvSpPr>
          <p:nvPr/>
        </p:nvSpPr>
        <p:spPr bwMode="auto">
          <a:xfrm>
            <a:off x="-422470" y="2652003"/>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3" name="Freeform 329">
            <a:extLst>
              <a:ext uri="{FF2B5EF4-FFF2-40B4-BE49-F238E27FC236}">
                <a16:creationId xmlns:a16="http://schemas.microsoft.com/office/drawing/2014/main" id="{79945690-32CF-59F2-3715-1E09835EFE50}"/>
              </a:ext>
            </a:extLst>
          </p:cNvPr>
          <p:cNvSpPr>
            <a:spLocks/>
          </p:cNvSpPr>
          <p:nvPr/>
        </p:nvSpPr>
        <p:spPr bwMode="auto">
          <a:xfrm>
            <a:off x="8374380" y="1742121"/>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5" name="Freeform 220">
            <a:extLst>
              <a:ext uri="{FF2B5EF4-FFF2-40B4-BE49-F238E27FC236}">
                <a16:creationId xmlns:a16="http://schemas.microsoft.com/office/drawing/2014/main" id="{25178580-B93C-F254-FDBE-316A45CEAC8B}"/>
              </a:ext>
            </a:extLst>
          </p:cNvPr>
          <p:cNvSpPr>
            <a:spLocks/>
          </p:cNvSpPr>
          <p:nvPr/>
        </p:nvSpPr>
        <p:spPr bwMode="auto">
          <a:xfrm rot="5400000">
            <a:off x="1782650" y="52260"/>
            <a:ext cx="980883" cy="494302"/>
          </a:xfrm>
          <a:custGeom>
            <a:avLst/>
            <a:gdLst>
              <a:gd name="T0" fmla="*/ 171 w 343"/>
              <a:gd name="T1" fmla="*/ 172 h 172"/>
              <a:gd name="T2" fmla="*/ 343 w 343"/>
              <a:gd name="T3" fmla="*/ 0 h 172"/>
              <a:gd name="T4" fmla="*/ 0 w 343"/>
              <a:gd name="T5" fmla="*/ 0 h 172"/>
              <a:gd name="T6" fmla="*/ 171 w 343"/>
              <a:gd name="T7" fmla="*/ 172 h 172"/>
            </a:gdLst>
            <a:ahLst/>
            <a:cxnLst>
              <a:cxn ang="0">
                <a:pos x="T0" y="T1"/>
              </a:cxn>
              <a:cxn ang="0">
                <a:pos x="T2" y="T3"/>
              </a:cxn>
              <a:cxn ang="0">
                <a:pos x="T4" y="T5"/>
              </a:cxn>
              <a:cxn ang="0">
                <a:pos x="T6" y="T7"/>
              </a:cxn>
            </a:cxnLst>
            <a:rect l="0" t="0" r="r" b="b"/>
            <a:pathLst>
              <a:path w="343" h="172">
                <a:moveTo>
                  <a:pt x="171" y="172"/>
                </a:moveTo>
                <a:cubicBezTo>
                  <a:pt x="266" y="172"/>
                  <a:pt x="343" y="95"/>
                  <a:pt x="343" y="0"/>
                </a:cubicBezTo>
                <a:lnTo>
                  <a:pt x="0" y="0"/>
                </a:lnTo>
                <a:cubicBezTo>
                  <a:pt x="0" y="95"/>
                  <a:pt x="76" y="172"/>
                  <a:pt x="171" y="172"/>
                </a:cubicBez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4" name="Elipse 13">
            <a:extLst>
              <a:ext uri="{FF2B5EF4-FFF2-40B4-BE49-F238E27FC236}">
                <a16:creationId xmlns:a16="http://schemas.microsoft.com/office/drawing/2014/main" id="{99E3E97A-E975-FAEA-AC07-1CC74AFF3C8B}"/>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6" name="Elipse 15">
            <a:extLst>
              <a:ext uri="{FF2B5EF4-FFF2-40B4-BE49-F238E27FC236}">
                <a16:creationId xmlns:a16="http://schemas.microsoft.com/office/drawing/2014/main" id="{E49F3FC7-433A-D6D5-5FC7-4F5C18631DBC}"/>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17" name="Elipse 16">
            <a:extLst>
              <a:ext uri="{FF2B5EF4-FFF2-40B4-BE49-F238E27FC236}">
                <a16:creationId xmlns:a16="http://schemas.microsoft.com/office/drawing/2014/main" id="{2B748F47-6E02-8F3A-CFE5-B6A9EB514CCB}"/>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pic>
        <p:nvPicPr>
          <p:cNvPr id="2050" name="Picture 2" descr="Programación a bloques con micro:bit – AG | Blog">
            <a:extLst>
              <a:ext uri="{FF2B5EF4-FFF2-40B4-BE49-F238E27FC236}">
                <a16:creationId xmlns:a16="http://schemas.microsoft.com/office/drawing/2014/main" id="{270081FD-C7C4-535B-FC95-14AE6E6EE0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9554" y="426024"/>
            <a:ext cx="5630545" cy="42914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17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9"/>
                                        </p:tgtEl>
                                        <p:attrNameLst>
                                          <p:attrName>r</p:attrName>
                                        </p:attrNameLst>
                                      </p:cBhvr>
                                    </p:animRot>
                                    <p:animRot by="-240000">
                                      <p:cBhvr>
                                        <p:cTn id="7" dur="200" fill="hold">
                                          <p:stCondLst>
                                            <p:cond delay="200"/>
                                          </p:stCondLst>
                                        </p:cTn>
                                        <p:tgtEl>
                                          <p:spTgt spid="9"/>
                                        </p:tgtEl>
                                        <p:attrNameLst>
                                          <p:attrName>r</p:attrName>
                                        </p:attrNameLst>
                                      </p:cBhvr>
                                    </p:animRot>
                                    <p:animRot by="240000">
                                      <p:cBhvr>
                                        <p:cTn id="8" dur="200" fill="hold">
                                          <p:stCondLst>
                                            <p:cond delay="400"/>
                                          </p:stCondLst>
                                        </p:cTn>
                                        <p:tgtEl>
                                          <p:spTgt spid="9"/>
                                        </p:tgtEl>
                                        <p:attrNameLst>
                                          <p:attrName>r</p:attrName>
                                        </p:attrNameLst>
                                      </p:cBhvr>
                                    </p:animRot>
                                    <p:animRot by="-240000">
                                      <p:cBhvr>
                                        <p:cTn id="9" dur="200" fill="hold">
                                          <p:stCondLst>
                                            <p:cond delay="600"/>
                                          </p:stCondLst>
                                        </p:cTn>
                                        <p:tgtEl>
                                          <p:spTgt spid="9"/>
                                        </p:tgtEl>
                                        <p:attrNameLst>
                                          <p:attrName>r</p:attrName>
                                        </p:attrNameLst>
                                      </p:cBhvr>
                                    </p:animRot>
                                    <p:animRot by="120000">
                                      <p:cBhvr>
                                        <p:cTn id="10" dur="200" fill="hold">
                                          <p:stCondLst>
                                            <p:cond delay="800"/>
                                          </p:stCondLst>
                                        </p:cTn>
                                        <p:tgtEl>
                                          <p:spTgt spid="9"/>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13"/>
                                        </p:tgtEl>
                                        <p:attrNameLst>
                                          <p:attrName>r</p:attrName>
                                        </p:attrNameLst>
                                      </p:cBhvr>
                                    </p:animRot>
                                    <p:animRot by="-240000">
                                      <p:cBhvr>
                                        <p:cTn id="13" dur="200" fill="hold">
                                          <p:stCondLst>
                                            <p:cond delay="200"/>
                                          </p:stCondLst>
                                        </p:cTn>
                                        <p:tgtEl>
                                          <p:spTgt spid="13"/>
                                        </p:tgtEl>
                                        <p:attrNameLst>
                                          <p:attrName>r</p:attrName>
                                        </p:attrNameLst>
                                      </p:cBhvr>
                                    </p:animRot>
                                    <p:animRot by="240000">
                                      <p:cBhvr>
                                        <p:cTn id="14" dur="200" fill="hold">
                                          <p:stCondLst>
                                            <p:cond delay="400"/>
                                          </p:stCondLst>
                                        </p:cTn>
                                        <p:tgtEl>
                                          <p:spTgt spid="13"/>
                                        </p:tgtEl>
                                        <p:attrNameLst>
                                          <p:attrName>r</p:attrName>
                                        </p:attrNameLst>
                                      </p:cBhvr>
                                    </p:animRot>
                                    <p:animRot by="-240000">
                                      <p:cBhvr>
                                        <p:cTn id="15" dur="200" fill="hold">
                                          <p:stCondLst>
                                            <p:cond delay="600"/>
                                          </p:stCondLst>
                                        </p:cTn>
                                        <p:tgtEl>
                                          <p:spTgt spid="13"/>
                                        </p:tgtEl>
                                        <p:attrNameLst>
                                          <p:attrName>r</p:attrName>
                                        </p:attrNameLst>
                                      </p:cBhvr>
                                    </p:animRot>
                                    <p:animRot by="120000">
                                      <p:cBhvr>
                                        <p:cTn id="16" dur="200" fill="hold">
                                          <p:stCondLst>
                                            <p:cond delay="800"/>
                                          </p:stCondLst>
                                        </p:cTn>
                                        <p:tgtEl>
                                          <p:spTgt spid="13"/>
                                        </p:tgtEl>
                                        <p:attrNameLst>
                                          <p:attrName>r</p:attrName>
                                        </p:attrNameLst>
                                      </p:cBhvr>
                                    </p:animRot>
                                  </p:childTnLst>
                                </p:cTn>
                              </p:par>
                              <p:par>
                                <p:cTn id="17" presetID="32" presetClass="emph" presetSubtype="0" fill="hold" grpId="0" nodeType="withEffect">
                                  <p:stCondLst>
                                    <p:cond delay="0"/>
                                  </p:stCondLst>
                                  <p:childTnLst>
                                    <p:animRot by="120000">
                                      <p:cBhvr>
                                        <p:cTn id="18" dur="100" fill="hold">
                                          <p:stCondLst>
                                            <p:cond delay="0"/>
                                          </p:stCondLst>
                                        </p:cTn>
                                        <p:tgtEl>
                                          <p:spTgt spid="15"/>
                                        </p:tgtEl>
                                        <p:attrNameLst>
                                          <p:attrName>r</p:attrName>
                                        </p:attrNameLst>
                                      </p:cBhvr>
                                    </p:animRot>
                                    <p:animRot by="-240000">
                                      <p:cBhvr>
                                        <p:cTn id="19" dur="200" fill="hold">
                                          <p:stCondLst>
                                            <p:cond delay="200"/>
                                          </p:stCondLst>
                                        </p:cTn>
                                        <p:tgtEl>
                                          <p:spTgt spid="15"/>
                                        </p:tgtEl>
                                        <p:attrNameLst>
                                          <p:attrName>r</p:attrName>
                                        </p:attrNameLst>
                                      </p:cBhvr>
                                    </p:animRot>
                                    <p:animRot by="240000">
                                      <p:cBhvr>
                                        <p:cTn id="20" dur="200" fill="hold">
                                          <p:stCondLst>
                                            <p:cond delay="400"/>
                                          </p:stCondLst>
                                        </p:cTn>
                                        <p:tgtEl>
                                          <p:spTgt spid="15"/>
                                        </p:tgtEl>
                                        <p:attrNameLst>
                                          <p:attrName>r</p:attrName>
                                        </p:attrNameLst>
                                      </p:cBhvr>
                                    </p:animRot>
                                    <p:animRot by="-240000">
                                      <p:cBhvr>
                                        <p:cTn id="21" dur="200" fill="hold">
                                          <p:stCondLst>
                                            <p:cond delay="600"/>
                                          </p:stCondLst>
                                        </p:cTn>
                                        <p:tgtEl>
                                          <p:spTgt spid="15"/>
                                        </p:tgtEl>
                                        <p:attrNameLst>
                                          <p:attrName>r</p:attrName>
                                        </p:attrNameLst>
                                      </p:cBhvr>
                                    </p:animRot>
                                    <p:animRot by="120000">
                                      <p:cBhvr>
                                        <p:cTn id="22" dur="200" fill="hold">
                                          <p:stCondLst>
                                            <p:cond delay="800"/>
                                          </p:stCondLst>
                                        </p:cTn>
                                        <p:tgtEl>
                                          <p:spTgt spid="15"/>
                                        </p:tgtEl>
                                        <p:attrNameLst>
                                          <p:attrName>r</p:attrName>
                                        </p:attrNameLst>
                                      </p:cBhvr>
                                    </p:animRot>
                                  </p:childTnLst>
                                </p:cTn>
                              </p:par>
                              <p:par>
                                <p:cTn id="23" presetID="32" presetClass="emph" presetSubtype="0" fill="hold" grpId="0" nodeType="withEffect">
                                  <p:stCondLst>
                                    <p:cond delay="0"/>
                                  </p:stCondLst>
                                  <p:childTnLst>
                                    <p:animRot by="120000">
                                      <p:cBhvr>
                                        <p:cTn id="24" dur="100" fill="hold">
                                          <p:stCondLst>
                                            <p:cond delay="0"/>
                                          </p:stCondLst>
                                        </p:cTn>
                                        <p:tgtEl>
                                          <p:spTgt spid="12"/>
                                        </p:tgtEl>
                                        <p:attrNameLst>
                                          <p:attrName>r</p:attrName>
                                        </p:attrNameLst>
                                      </p:cBhvr>
                                    </p:animRot>
                                    <p:animRot by="-240000">
                                      <p:cBhvr>
                                        <p:cTn id="25" dur="200" fill="hold">
                                          <p:stCondLst>
                                            <p:cond delay="200"/>
                                          </p:stCondLst>
                                        </p:cTn>
                                        <p:tgtEl>
                                          <p:spTgt spid="12"/>
                                        </p:tgtEl>
                                        <p:attrNameLst>
                                          <p:attrName>r</p:attrName>
                                        </p:attrNameLst>
                                      </p:cBhvr>
                                    </p:animRot>
                                    <p:animRot by="240000">
                                      <p:cBhvr>
                                        <p:cTn id="26" dur="200" fill="hold">
                                          <p:stCondLst>
                                            <p:cond delay="400"/>
                                          </p:stCondLst>
                                        </p:cTn>
                                        <p:tgtEl>
                                          <p:spTgt spid="12"/>
                                        </p:tgtEl>
                                        <p:attrNameLst>
                                          <p:attrName>r</p:attrName>
                                        </p:attrNameLst>
                                      </p:cBhvr>
                                    </p:animRot>
                                    <p:animRot by="-240000">
                                      <p:cBhvr>
                                        <p:cTn id="27" dur="200" fill="hold">
                                          <p:stCondLst>
                                            <p:cond delay="600"/>
                                          </p:stCondLst>
                                        </p:cTn>
                                        <p:tgtEl>
                                          <p:spTgt spid="12"/>
                                        </p:tgtEl>
                                        <p:attrNameLst>
                                          <p:attrName>r</p:attrName>
                                        </p:attrNameLst>
                                      </p:cBhvr>
                                    </p:animRot>
                                    <p:animRot by="120000">
                                      <p:cBhvr>
                                        <p:cTn id="28" dur="200" fill="hold">
                                          <p:stCondLst>
                                            <p:cond delay="800"/>
                                          </p:stCondLst>
                                        </p:cTn>
                                        <p:tgtEl>
                                          <p:spTgt spid="12"/>
                                        </p:tgtEl>
                                        <p:attrNameLst>
                                          <p:attrName>r</p:attrName>
                                        </p:attrNameLst>
                                      </p:cBhvr>
                                    </p:animRot>
                                  </p:childTnLst>
                                </p:cTn>
                              </p:par>
                              <p:par>
                                <p:cTn id="29" presetID="2" presetClass="entr" presetSubtype="4"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880D46-5EAE-45C7-BE76-5AF3DE03E5BF}"/>
              </a:ext>
            </a:extLst>
          </p:cNvPr>
          <p:cNvSpPr>
            <a:spLocks noGrp="1"/>
          </p:cNvSpPr>
          <p:nvPr>
            <p:ph type="title"/>
          </p:nvPr>
        </p:nvSpPr>
        <p:spPr/>
        <p:txBody>
          <a:bodyPr/>
          <a:lstStyle/>
          <a:p>
            <a:r>
              <a:rPr lang="en-US" dirty="0"/>
              <a:t>Puntos de </a:t>
            </a:r>
            <a:r>
              <a:rPr lang="en-US" dirty="0" err="1"/>
              <a:t>Participación</a:t>
            </a:r>
            <a:endParaRPr lang="en-US" dirty="0"/>
          </a:p>
        </p:txBody>
      </p:sp>
      <p:sp>
        <p:nvSpPr>
          <p:cNvPr id="11" name="Text Placeholder 10">
            <a:extLst>
              <a:ext uri="{FF2B5EF4-FFF2-40B4-BE49-F238E27FC236}">
                <a16:creationId xmlns:a16="http://schemas.microsoft.com/office/drawing/2014/main" id="{D1AA76D7-703B-430D-8643-F79CEA4E7BA8}"/>
              </a:ext>
            </a:extLst>
          </p:cNvPr>
          <p:cNvSpPr>
            <a:spLocks noGrp="1"/>
          </p:cNvSpPr>
          <p:nvPr>
            <p:ph type="body" idx="14"/>
          </p:nvPr>
        </p:nvSpPr>
        <p:spPr/>
        <p:txBody>
          <a:bodyPr/>
          <a:lstStyle/>
          <a:p>
            <a:r>
              <a:rPr lang="es-ES" dirty="0"/>
              <a:t>Puedes simular un número</a:t>
            </a:r>
            <a:endParaRPr lang="en-US" dirty="0"/>
          </a:p>
        </p:txBody>
      </p:sp>
      <p:sp>
        <p:nvSpPr>
          <p:cNvPr id="12" name="Text Placeholder 11">
            <a:extLst>
              <a:ext uri="{FF2B5EF4-FFF2-40B4-BE49-F238E27FC236}">
                <a16:creationId xmlns:a16="http://schemas.microsoft.com/office/drawing/2014/main" id="{1BE4FF4A-BAA5-4B25-ACE6-07A823BC9BE0}"/>
              </a:ext>
            </a:extLst>
          </p:cNvPr>
          <p:cNvSpPr>
            <a:spLocks noGrp="1"/>
          </p:cNvSpPr>
          <p:nvPr>
            <p:ph type="body" idx="17"/>
          </p:nvPr>
        </p:nvSpPr>
        <p:spPr/>
        <p:txBody>
          <a:bodyPr/>
          <a:lstStyle/>
          <a:p>
            <a:r>
              <a:rPr lang="es-ES" dirty="0"/>
              <a:t>Puedes simular un texto</a:t>
            </a:r>
            <a:endParaRPr lang="en-US" dirty="0"/>
          </a:p>
        </p:txBody>
      </p:sp>
      <p:sp>
        <p:nvSpPr>
          <p:cNvPr id="14" name="Text Placeholder 13">
            <a:extLst>
              <a:ext uri="{FF2B5EF4-FFF2-40B4-BE49-F238E27FC236}">
                <a16:creationId xmlns:a16="http://schemas.microsoft.com/office/drawing/2014/main" id="{F4F1E6C2-1D39-471C-ABC2-A396A3C50843}"/>
              </a:ext>
            </a:extLst>
          </p:cNvPr>
          <p:cNvSpPr>
            <a:spLocks noGrp="1"/>
          </p:cNvSpPr>
          <p:nvPr>
            <p:ph type="body" idx="19"/>
          </p:nvPr>
        </p:nvSpPr>
        <p:spPr/>
        <p:txBody>
          <a:bodyPr/>
          <a:lstStyle/>
          <a:p>
            <a:r>
              <a:rPr lang="es-ES" dirty="0"/>
              <a:t>Puedes simular un símbolo</a:t>
            </a:r>
            <a:endParaRPr lang="en-US" dirty="0"/>
          </a:p>
        </p:txBody>
      </p:sp>
      <p:grpSp>
        <p:nvGrpSpPr>
          <p:cNvPr id="6" name="Google Shape;3999;p14">
            <a:extLst>
              <a:ext uri="{FF2B5EF4-FFF2-40B4-BE49-F238E27FC236}">
                <a16:creationId xmlns:a16="http://schemas.microsoft.com/office/drawing/2014/main" id="{1F93C918-B23A-AB3A-A641-8CB59AEB0C64}"/>
              </a:ext>
            </a:extLst>
          </p:cNvPr>
          <p:cNvGrpSpPr/>
          <p:nvPr/>
        </p:nvGrpSpPr>
        <p:grpSpPr>
          <a:xfrm>
            <a:off x="4419307" y="1976436"/>
            <a:ext cx="305386" cy="338602"/>
            <a:chOff x="3300325" y="249875"/>
            <a:chExt cx="433725" cy="480900"/>
          </a:xfrm>
          <a:solidFill>
            <a:schemeClr val="accent1"/>
          </a:solidFill>
        </p:grpSpPr>
        <p:sp>
          <p:nvSpPr>
            <p:cNvPr id="8" name="Google Shape;4000;p14">
              <a:extLst>
                <a:ext uri="{FF2B5EF4-FFF2-40B4-BE49-F238E27FC236}">
                  <a16:creationId xmlns:a16="http://schemas.microsoft.com/office/drawing/2014/main" id="{D4BC18A6-4EA1-1AC4-0AC7-0A475115EB54}"/>
                </a:ext>
              </a:extLst>
            </p:cNvPr>
            <p:cNvSpPr/>
            <p:nvPr/>
          </p:nvSpPr>
          <p:spPr>
            <a:xfrm>
              <a:off x="3610875" y="334550"/>
              <a:ext cx="56475" cy="28250"/>
            </a:xfrm>
            <a:custGeom>
              <a:avLst/>
              <a:gdLst/>
              <a:ahLst/>
              <a:cxnLst/>
              <a:rect l="l" t="t" r="r" b="b"/>
              <a:pathLst>
                <a:path w="2259" h="1130" extrusionOk="0">
                  <a:moveTo>
                    <a:pt x="566" y="0"/>
                  </a:moveTo>
                  <a:cubicBezTo>
                    <a:pt x="253" y="0"/>
                    <a:pt x="0" y="253"/>
                    <a:pt x="0" y="567"/>
                  </a:cubicBezTo>
                  <a:cubicBezTo>
                    <a:pt x="0" y="877"/>
                    <a:pt x="253" y="1130"/>
                    <a:pt x="566" y="1130"/>
                  </a:cubicBezTo>
                  <a:lnTo>
                    <a:pt x="1696" y="1130"/>
                  </a:lnTo>
                  <a:cubicBezTo>
                    <a:pt x="2006" y="1130"/>
                    <a:pt x="2259" y="877"/>
                    <a:pt x="2259" y="567"/>
                  </a:cubicBezTo>
                  <a:cubicBezTo>
                    <a:pt x="2259" y="253"/>
                    <a:pt x="2006" y="0"/>
                    <a:pt x="1696" y="0"/>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5" name="Google Shape;4001;p14">
              <a:extLst>
                <a:ext uri="{FF2B5EF4-FFF2-40B4-BE49-F238E27FC236}">
                  <a16:creationId xmlns:a16="http://schemas.microsoft.com/office/drawing/2014/main" id="{9F447268-F57D-90F5-A127-6658A317DDCF}"/>
                </a:ext>
              </a:extLst>
            </p:cNvPr>
            <p:cNvSpPr/>
            <p:nvPr/>
          </p:nvSpPr>
          <p:spPr>
            <a:xfrm>
              <a:off x="3467675" y="249875"/>
              <a:ext cx="46400" cy="56475"/>
            </a:xfrm>
            <a:custGeom>
              <a:avLst/>
              <a:gdLst/>
              <a:ahLst/>
              <a:cxnLst/>
              <a:rect l="l" t="t" r="r" b="b"/>
              <a:pathLst>
                <a:path w="1856" h="2259" extrusionOk="0">
                  <a:moveTo>
                    <a:pt x="647" y="1"/>
                  </a:moveTo>
                  <a:cubicBezTo>
                    <a:pt x="562" y="1"/>
                    <a:pt x="476" y="20"/>
                    <a:pt x="395" y="60"/>
                  </a:cubicBezTo>
                  <a:cubicBezTo>
                    <a:pt x="115" y="198"/>
                    <a:pt x="1" y="539"/>
                    <a:pt x="142" y="819"/>
                  </a:cubicBezTo>
                  <a:lnTo>
                    <a:pt x="705" y="1948"/>
                  </a:lnTo>
                  <a:cubicBezTo>
                    <a:pt x="806" y="2144"/>
                    <a:pt x="1004" y="2259"/>
                    <a:pt x="1211" y="2259"/>
                  </a:cubicBezTo>
                  <a:cubicBezTo>
                    <a:pt x="1296" y="2259"/>
                    <a:pt x="1383" y="2239"/>
                    <a:pt x="1464" y="2198"/>
                  </a:cubicBezTo>
                  <a:cubicBezTo>
                    <a:pt x="1744" y="2059"/>
                    <a:pt x="1856" y="1722"/>
                    <a:pt x="1717" y="1442"/>
                  </a:cubicBezTo>
                  <a:lnTo>
                    <a:pt x="1151" y="313"/>
                  </a:lnTo>
                  <a:cubicBezTo>
                    <a:pt x="1053" y="114"/>
                    <a:pt x="853" y="1"/>
                    <a:pt x="647"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6" name="Google Shape;4002;p14">
              <a:extLst>
                <a:ext uri="{FF2B5EF4-FFF2-40B4-BE49-F238E27FC236}">
                  <a16:creationId xmlns:a16="http://schemas.microsoft.com/office/drawing/2014/main" id="{B8FFF15B-3D68-9379-FEFD-0207D98C22D3}"/>
                </a:ext>
              </a:extLst>
            </p:cNvPr>
            <p:cNvSpPr/>
            <p:nvPr/>
          </p:nvSpPr>
          <p:spPr>
            <a:xfrm>
              <a:off x="3566525" y="249875"/>
              <a:ext cx="46400" cy="56475"/>
            </a:xfrm>
            <a:custGeom>
              <a:avLst/>
              <a:gdLst/>
              <a:ahLst/>
              <a:cxnLst/>
              <a:rect l="l" t="t" r="r" b="b"/>
              <a:pathLst>
                <a:path w="1856" h="2259" extrusionOk="0">
                  <a:moveTo>
                    <a:pt x="1210" y="1"/>
                  </a:moveTo>
                  <a:cubicBezTo>
                    <a:pt x="1003" y="1"/>
                    <a:pt x="803" y="114"/>
                    <a:pt x="705" y="313"/>
                  </a:cubicBezTo>
                  <a:lnTo>
                    <a:pt x="139" y="1442"/>
                  </a:lnTo>
                  <a:cubicBezTo>
                    <a:pt x="1" y="1719"/>
                    <a:pt x="115" y="2059"/>
                    <a:pt x="392" y="2198"/>
                  </a:cubicBezTo>
                  <a:cubicBezTo>
                    <a:pt x="474" y="2239"/>
                    <a:pt x="561" y="2259"/>
                    <a:pt x="646" y="2259"/>
                  </a:cubicBezTo>
                  <a:cubicBezTo>
                    <a:pt x="852" y="2259"/>
                    <a:pt x="1051" y="2144"/>
                    <a:pt x="1151" y="1948"/>
                  </a:cubicBezTo>
                  <a:lnTo>
                    <a:pt x="1714" y="819"/>
                  </a:lnTo>
                  <a:cubicBezTo>
                    <a:pt x="1856" y="539"/>
                    <a:pt x="1741" y="198"/>
                    <a:pt x="1461" y="60"/>
                  </a:cubicBezTo>
                  <a:cubicBezTo>
                    <a:pt x="1381" y="20"/>
                    <a:pt x="1295" y="1"/>
                    <a:pt x="1210"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 name="Google Shape;4003;p14">
              <a:extLst>
                <a:ext uri="{FF2B5EF4-FFF2-40B4-BE49-F238E27FC236}">
                  <a16:creationId xmlns:a16="http://schemas.microsoft.com/office/drawing/2014/main" id="{0C9E7497-875C-52CB-9352-96B30DA4CC92}"/>
                </a:ext>
              </a:extLst>
            </p:cNvPr>
            <p:cNvSpPr/>
            <p:nvPr/>
          </p:nvSpPr>
          <p:spPr>
            <a:xfrm>
              <a:off x="3413250" y="334550"/>
              <a:ext cx="56500" cy="28250"/>
            </a:xfrm>
            <a:custGeom>
              <a:avLst/>
              <a:gdLst/>
              <a:ahLst/>
              <a:cxnLst/>
              <a:rect l="l" t="t" r="r" b="b"/>
              <a:pathLst>
                <a:path w="2260" h="1130" extrusionOk="0">
                  <a:moveTo>
                    <a:pt x="567" y="0"/>
                  </a:moveTo>
                  <a:cubicBezTo>
                    <a:pt x="254" y="0"/>
                    <a:pt x="1" y="253"/>
                    <a:pt x="1" y="567"/>
                  </a:cubicBezTo>
                  <a:cubicBezTo>
                    <a:pt x="1" y="877"/>
                    <a:pt x="254" y="1130"/>
                    <a:pt x="567" y="1130"/>
                  </a:cubicBezTo>
                  <a:lnTo>
                    <a:pt x="1696" y="1130"/>
                  </a:lnTo>
                  <a:cubicBezTo>
                    <a:pt x="2006" y="1130"/>
                    <a:pt x="2259" y="877"/>
                    <a:pt x="2259" y="567"/>
                  </a:cubicBezTo>
                  <a:cubicBezTo>
                    <a:pt x="2259" y="253"/>
                    <a:pt x="2006" y="0"/>
                    <a:pt x="1696" y="0"/>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8" name="Google Shape;4004;p14">
              <a:extLst>
                <a:ext uri="{FF2B5EF4-FFF2-40B4-BE49-F238E27FC236}">
                  <a16:creationId xmlns:a16="http://schemas.microsoft.com/office/drawing/2014/main" id="{82BBB3A8-3389-BB5D-01B2-6C902F882B1B}"/>
                </a:ext>
              </a:extLst>
            </p:cNvPr>
            <p:cNvSpPr/>
            <p:nvPr/>
          </p:nvSpPr>
          <p:spPr>
            <a:xfrm>
              <a:off x="3300325" y="476675"/>
              <a:ext cx="84725" cy="254100"/>
            </a:xfrm>
            <a:custGeom>
              <a:avLst/>
              <a:gdLst/>
              <a:ahLst/>
              <a:cxnLst/>
              <a:rect l="l" t="t" r="r" b="b"/>
              <a:pathLst>
                <a:path w="3389" h="10164" extrusionOk="0">
                  <a:moveTo>
                    <a:pt x="567" y="1"/>
                  </a:moveTo>
                  <a:cubicBezTo>
                    <a:pt x="254" y="1"/>
                    <a:pt x="1" y="251"/>
                    <a:pt x="1" y="564"/>
                  </a:cubicBezTo>
                  <a:lnTo>
                    <a:pt x="1" y="9598"/>
                  </a:lnTo>
                  <a:cubicBezTo>
                    <a:pt x="1" y="9911"/>
                    <a:pt x="254" y="10164"/>
                    <a:pt x="567" y="10164"/>
                  </a:cubicBezTo>
                  <a:lnTo>
                    <a:pt x="2825" y="10164"/>
                  </a:lnTo>
                  <a:cubicBezTo>
                    <a:pt x="3136" y="10164"/>
                    <a:pt x="3389" y="9911"/>
                    <a:pt x="3389" y="9598"/>
                  </a:cubicBezTo>
                  <a:lnTo>
                    <a:pt x="3389" y="564"/>
                  </a:lnTo>
                  <a:cubicBezTo>
                    <a:pt x="3389" y="251"/>
                    <a:pt x="3136" y="1"/>
                    <a:pt x="2825"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9" name="Google Shape;4005;p14">
              <a:extLst>
                <a:ext uri="{FF2B5EF4-FFF2-40B4-BE49-F238E27FC236}">
                  <a16:creationId xmlns:a16="http://schemas.microsoft.com/office/drawing/2014/main" id="{61813348-D613-22DF-34BF-C75300F2EEC4}"/>
                </a:ext>
              </a:extLst>
            </p:cNvPr>
            <p:cNvSpPr/>
            <p:nvPr/>
          </p:nvSpPr>
          <p:spPr>
            <a:xfrm>
              <a:off x="3413250" y="335525"/>
              <a:ext cx="320800" cy="395250"/>
            </a:xfrm>
            <a:custGeom>
              <a:avLst/>
              <a:gdLst/>
              <a:ahLst/>
              <a:cxnLst/>
              <a:rect l="l" t="t" r="r" b="b"/>
              <a:pathLst>
                <a:path w="12832" h="15810" extrusionOk="0">
                  <a:moveTo>
                    <a:pt x="3954" y="1"/>
                  </a:moveTo>
                  <a:cubicBezTo>
                    <a:pt x="3641" y="1"/>
                    <a:pt x="3388" y="254"/>
                    <a:pt x="3388" y="564"/>
                  </a:cubicBezTo>
                  <a:cubicBezTo>
                    <a:pt x="3388" y="1871"/>
                    <a:pt x="2879" y="4225"/>
                    <a:pt x="1922" y="5186"/>
                  </a:cubicBezTo>
                  <a:cubicBezTo>
                    <a:pt x="1274" y="5830"/>
                    <a:pt x="723" y="6065"/>
                    <a:pt x="1" y="6427"/>
                  </a:cubicBezTo>
                  <a:lnTo>
                    <a:pt x="1" y="14897"/>
                  </a:lnTo>
                  <a:cubicBezTo>
                    <a:pt x="1109" y="15268"/>
                    <a:pt x="2515" y="15810"/>
                    <a:pt x="4659" y="15810"/>
                  </a:cubicBezTo>
                  <a:lnTo>
                    <a:pt x="8351" y="15810"/>
                  </a:lnTo>
                  <a:cubicBezTo>
                    <a:pt x="9567" y="15810"/>
                    <a:pt x="10516" y="14680"/>
                    <a:pt x="10046" y="13491"/>
                  </a:cubicBezTo>
                  <a:cubicBezTo>
                    <a:pt x="11019" y="13226"/>
                    <a:pt x="11546" y="12172"/>
                    <a:pt x="11175" y="11233"/>
                  </a:cubicBezTo>
                  <a:cubicBezTo>
                    <a:pt x="12386" y="10901"/>
                    <a:pt x="12832" y="9408"/>
                    <a:pt x="11992" y="8468"/>
                  </a:cubicBezTo>
                  <a:cubicBezTo>
                    <a:pt x="12314" y="8107"/>
                    <a:pt x="12467" y="7625"/>
                    <a:pt x="12410" y="7143"/>
                  </a:cubicBezTo>
                  <a:cubicBezTo>
                    <a:pt x="12311" y="6267"/>
                    <a:pt x="11495" y="5647"/>
                    <a:pt x="10612" y="5647"/>
                  </a:cubicBezTo>
                  <a:lnTo>
                    <a:pt x="6213" y="5647"/>
                  </a:lnTo>
                  <a:cubicBezTo>
                    <a:pt x="6586" y="4975"/>
                    <a:pt x="6785" y="3081"/>
                    <a:pt x="6776" y="2307"/>
                  </a:cubicBezTo>
                  <a:cubicBezTo>
                    <a:pt x="6761" y="1027"/>
                    <a:pt x="5701" y="1"/>
                    <a:pt x="4418"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dirty="0">
                <a:ln>
                  <a:noFill/>
                </a:ln>
                <a:solidFill>
                  <a:srgbClr val="435D74"/>
                </a:solidFill>
                <a:effectLst/>
                <a:uLnTx/>
                <a:uFillTx/>
                <a:latin typeface="Arial"/>
                <a:cs typeface="Arial"/>
                <a:sym typeface="Arial"/>
              </a:endParaRPr>
            </a:p>
          </p:txBody>
        </p:sp>
      </p:grpSp>
      <p:grpSp>
        <p:nvGrpSpPr>
          <p:cNvPr id="20" name="Google Shape;4272;p14">
            <a:extLst>
              <a:ext uri="{FF2B5EF4-FFF2-40B4-BE49-F238E27FC236}">
                <a16:creationId xmlns:a16="http://schemas.microsoft.com/office/drawing/2014/main" id="{9C7E83E4-8264-EDC7-FAA0-9628FE88ABC8}"/>
              </a:ext>
            </a:extLst>
          </p:cNvPr>
          <p:cNvGrpSpPr/>
          <p:nvPr/>
        </p:nvGrpSpPr>
        <p:grpSpPr>
          <a:xfrm>
            <a:off x="6955073" y="2056669"/>
            <a:ext cx="339253" cy="258369"/>
            <a:chOff x="3271200" y="3863875"/>
            <a:chExt cx="481825" cy="366950"/>
          </a:xfrm>
          <a:solidFill>
            <a:schemeClr val="accent4"/>
          </a:solidFill>
        </p:grpSpPr>
        <p:sp>
          <p:nvSpPr>
            <p:cNvPr id="21" name="Google Shape;4273;p14">
              <a:extLst>
                <a:ext uri="{FF2B5EF4-FFF2-40B4-BE49-F238E27FC236}">
                  <a16:creationId xmlns:a16="http://schemas.microsoft.com/office/drawing/2014/main" id="{BBD65D95-EBFE-623B-9AE3-7E5E782A6389}"/>
                </a:ext>
              </a:extLst>
            </p:cNvPr>
            <p:cNvSpPr/>
            <p:nvPr/>
          </p:nvSpPr>
          <p:spPr>
            <a:xfrm>
              <a:off x="3271200" y="3920350"/>
              <a:ext cx="283225" cy="310475"/>
            </a:xfrm>
            <a:custGeom>
              <a:avLst/>
              <a:gdLst/>
              <a:ahLst/>
              <a:cxnLst/>
              <a:rect l="l" t="t" r="r" b="b"/>
              <a:pathLst>
                <a:path w="11329" h="12419" extrusionOk="0">
                  <a:moveTo>
                    <a:pt x="1693" y="0"/>
                  </a:moveTo>
                  <a:cubicBezTo>
                    <a:pt x="756" y="0"/>
                    <a:pt x="0" y="756"/>
                    <a:pt x="0" y="1693"/>
                  </a:cubicBezTo>
                  <a:lnTo>
                    <a:pt x="0" y="8468"/>
                  </a:lnTo>
                  <a:cubicBezTo>
                    <a:pt x="0" y="9405"/>
                    <a:pt x="756" y="10160"/>
                    <a:pt x="1693" y="10163"/>
                  </a:cubicBezTo>
                  <a:lnTo>
                    <a:pt x="2861" y="10163"/>
                  </a:lnTo>
                  <a:cubicBezTo>
                    <a:pt x="2861" y="11410"/>
                    <a:pt x="3870" y="12419"/>
                    <a:pt x="5120" y="12419"/>
                  </a:cubicBezTo>
                  <a:cubicBezTo>
                    <a:pt x="6366" y="12419"/>
                    <a:pt x="7378" y="11410"/>
                    <a:pt x="7378" y="10163"/>
                  </a:cubicBezTo>
                  <a:lnTo>
                    <a:pt x="9070" y="10163"/>
                  </a:lnTo>
                  <a:lnTo>
                    <a:pt x="9070" y="6679"/>
                  </a:lnTo>
                  <a:cubicBezTo>
                    <a:pt x="9070" y="6356"/>
                    <a:pt x="9350" y="6116"/>
                    <a:pt x="9645" y="6116"/>
                  </a:cubicBezTo>
                  <a:cubicBezTo>
                    <a:pt x="9705" y="6116"/>
                    <a:pt x="9765" y="6126"/>
                    <a:pt x="9823" y="6146"/>
                  </a:cubicBezTo>
                  <a:cubicBezTo>
                    <a:pt x="9938" y="6187"/>
                    <a:pt x="10055" y="6206"/>
                    <a:pt x="10172" y="6206"/>
                  </a:cubicBezTo>
                  <a:cubicBezTo>
                    <a:pt x="10766" y="6206"/>
                    <a:pt x="11329" y="5708"/>
                    <a:pt x="11329" y="5080"/>
                  </a:cubicBezTo>
                  <a:cubicBezTo>
                    <a:pt x="11329" y="4453"/>
                    <a:pt x="10766" y="3954"/>
                    <a:pt x="10172" y="3954"/>
                  </a:cubicBezTo>
                  <a:cubicBezTo>
                    <a:pt x="10055" y="3954"/>
                    <a:pt x="9938" y="3974"/>
                    <a:pt x="9823" y="4014"/>
                  </a:cubicBezTo>
                  <a:cubicBezTo>
                    <a:pt x="9759" y="4037"/>
                    <a:pt x="9695" y="4048"/>
                    <a:pt x="9632" y="4048"/>
                  </a:cubicBezTo>
                  <a:cubicBezTo>
                    <a:pt x="9333" y="4048"/>
                    <a:pt x="9070" y="3805"/>
                    <a:pt x="9070" y="3484"/>
                  </a:cubicBezTo>
                  <a:lnTo>
                    <a:pt x="9070" y="0"/>
                  </a:lnTo>
                  <a:lnTo>
                    <a:pt x="6381" y="0"/>
                  </a:lnTo>
                  <a:cubicBezTo>
                    <a:pt x="5894" y="0"/>
                    <a:pt x="5635" y="576"/>
                    <a:pt x="5960" y="940"/>
                  </a:cubicBezTo>
                  <a:cubicBezTo>
                    <a:pt x="6610" y="1669"/>
                    <a:pt x="6095" y="2822"/>
                    <a:pt x="5120" y="2822"/>
                  </a:cubicBezTo>
                  <a:cubicBezTo>
                    <a:pt x="4141" y="2822"/>
                    <a:pt x="3626" y="1669"/>
                    <a:pt x="4276" y="940"/>
                  </a:cubicBezTo>
                  <a:cubicBezTo>
                    <a:pt x="4602" y="576"/>
                    <a:pt x="4343" y="0"/>
                    <a:pt x="3855" y="0"/>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22" name="Google Shape;4274;p14">
              <a:extLst>
                <a:ext uri="{FF2B5EF4-FFF2-40B4-BE49-F238E27FC236}">
                  <a16:creationId xmlns:a16="http://schemas.microsoft.com/office/drawing/2014/main" id="{23F95C39-3EE3-B8BE-F368-C4B64F7CF3DF}"/>
                </a:ext>
              </a:extLst>
            </p:cNvPr>
            <p:cNvSpPr/>
            <p:nvPr/>
          </p:nvSpPr>
          <p:spPr>
            <a:xfrm>
              <a:off x="3526175" y="3863875"/>
              <a:ext cx="226850" cy="310575"/>
            </a:xfrm>
            <a:custGeom>
              <a:avLst/>
              <a:gdLst/>
              <a:ahLst/>
              <a:cxnLst/>
              <a:rect l="l" t="t" r="r" b="b"/>
              <a:pathLst>
                <a:path w="9074" h="12423" extrusionOk="0">
                  <a:moveTo>
                    <a:pt x="3954" y="1"/>
                  </a:moveTo>
                  <a:cubicBezTo>
                    <a:pt x="2705" y="1"/>
                    <a:pt x="1696" y="1010"/>
                    <a:pt x="1696" y="2259"/>
                  </a:cubicBezTo>
                  <a:lnTo>
                    <a:pt x="1" y="2259"/>
                  </a:lnTo>
                  <a:lnTo>
                    <a:pt x="1" y="5081"/>
                  </a:lnTo>
                  <a:cubicBezTo>
                    <a:pt x="1247" y="5081"/>
                    <a:pt x="2259" y="6093"/>
                    <a:pt x="2259" y="7339"/>
                  </a:cubicBezTo>
                  <a:cubicBezTo>
                    <a:pt x="2259" y="8586"/>
                    <a:pt x="1247" y="9598"/>
                    <a:pt x="1" y="9598"/>
                  </a:cubicBezTo>
                  <a:lnTo>
                    <a:pt x="1" y="12422"/>
                  </a:lnTo>
                  <a:lnTo>
                    <a:pt x="7378" y="12422"/>
                  </a:lnTo>
                  <a:cubicBezTo>
                    <a:pt x="8315" y="12419"/>
                    <a:pt x="9070" y="11664"/>
                    <a:pt x="9073" y="10727"/>
                  </a:cubicBezTo>
                  <a:lnTo>
                    <a:pt x="9073" y="3952"/>
                  </a:lnTo>
                  <a:cubicBezTo>
                    <a:pt x="9070" y="3015"/>
                    <a:pt x="8315" y="2259"/>
                    <a:pt x="7378" y="2259"/>
                  </a:cubicBezTo>
                  <a:lnTo>
                    <a:pt x="6213" y="2259"/>
                  </a:lnTo>
                  <a:cubicBezTo>
                    <a:pt x="6213" y="1010"/>
                    <a:pt x="5201" y="1"/>
                    <a:pt x="3954"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grpSp>
        <p:nvGrpSpPr>
          <p:cNvPr id="23" name="Google Shape;4289;p14">
            <a:extLst>
              <a:ext uri="{FF2B5EF4-FFF2-40B4-BE49-F238E27FC236}">
                <a16:creationId xmlns:a16="http://schemas.microsoft.com/office/drawing/2014/main" id="{30A4C548-EAB1-2C1F-4F88-4C0C797A5B81}"/>
              </a:ext>
            </a:extLst>
          </p:cNvPr>
          <p:cNvGrpSpPr/>
          <p:nvPr/>
        </p:nvGrpSpPr>
        <p:grpSpPr>
          <a:xfrm>
            <a:off x="1870569" y="1975785"/>
            <a:ext cx="339253" cy="339253"/>
            <a:chOff x="5651375" y="3806450"/>
            <a:chExt cx="481825" cy="481825"/>
          </a:xfrm>
          <a:solidFill>
            <a:schemeClr val="accent3"/>
          </a:solidFill>
        </p:grpSpPr>
        <p:sp>
          <p:nvSpPr>
            <p:cNvPr id="24" name="Google Shape;4290;p14">
              <a:extLst>
                <a:ext uri="{FF2B5EF4-FFF2-40B4-BE49-F238E27FC236}">
                  <a16:creationId xmlns:a16="http://schemas.microsoft.com/office/drawing/2014/main" id="{CC158C31-FE13-1CB7-584F-D66C4C31BD1E}"/>
                </a:ext>
              </a:extLst>
            </p:cNvPr>
            <p:cNvSpPr/>
            <p:nvPr/>
          </p:nvSpPr>
          <p:spPr>
            <a:xfrm>
              <a:off x="5793425" y="3976800"/>
              <a:ext cx="28250" cy="28275"/>
            </a:xfrm>
            <a:custGeom>
              <a:avLst/>
              <a:gdLst/>
              <a:ahLst/>
              <a:cxnLst/>
              <a:rect l="l" t="t" r="r" b="b"/>
              <a:pathLst>
                <a:path w="1130" h="1131" extrusionOk="0">
                  <a:moveTo>
                    <a:pt x="567" y="1"/>
                  </a:moveTo>
                  <a:cubicBezTo>
                    <a:pt x="253" y="1"/>
                    <a:pt x="0" y="251"/>
                    <a:pt x="0" y="564"/>
                  </a:cubicBezTo>
                  <a:cubicBezTo>
                    <a:pt x="0" y="877"/>
                    <a:pt x="253" y="1130"/>
                    <a:pt x="567" y="1130"/>
                  </a:cubicBezTo>
                  <a:cubicBezTo>
                    <a:pt x="877" y="1130"/>
                    <a:pt x="1130" y="877"/>
                    <a:pt x="1130" y="564"/>
                  </a:cubicBezTo>
                  <a:cubicBezTo>
                    <a:pt x="1130" y="251"/>
                    <a:pt x="877" y="1"/>
                    <a:pt x="567"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25" name="Google Shape;4291;p14">
              <a:extLst>
                <a:ext uri="{FF2B5EF4-FFF2-40B4-BE49-F238E27FC236}">
                  <a16:creationId xmlns:a16="http://schemas.microsoft.com/office/drawing/2014/main" id="{FF67E6DE-68CB-5D27-95BE-D0C5AB2088C3}"/>
                </a:ext>
              </a:extLst>
            </p:cNvPr>
            <p:cNvSpPr/>
            <p:nvPr/>
          </p:nvSpPr>
          <p:spPr>
            <a:xfrm>
              <a:off x="5794475" y="4089725"/>
              <a:ext cx="195600" cy="84725"/>
            </a:xfrm>
            <a:custGeom>
              <a:avLst/>
              <a:gdLst/>
              <a:ahLst/>
              <a:cxnLst/>
              <a:rect l="l" t="t" r="r" b="b"/>
              <a:pathLst>
                <a:path w="7824" h="3389" extrusionOk="0">
                  <a:moveTo>
                    <a:pt x="1" y="1"/>
                  </a:moveTo>
                  <a:cubicBezTo>
                    <a:pt x="284" y="1943"/>
                    <a:pt x="1949" y="3385"/>
                    <a:pt x="3912" y="3388"/>
                  </a:cubicBezTo>
                  <a:cubicBezTo>
                    <a:pt x="5875" y="3385"/>
                    <a:pt x="7541" y="1943"/>
                    <a:pt x="7824"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26" name="Google Shape;4292;p14">
              <a:extLst>
                <a:ext uri="{FF2B5EF4-FFF2-40B4-BE49-F238E27FC236}">
                  <a16:creationId xmlns:a16="http://schemas.microsoft.com/office/drawing/2014/main" id="{46C97E8B-CE2E-DD3C-7C31-858E1D2A5D38}"/>
                </a:ext>
              </a:extLst>
            </p:cNvPr>
            <p:cNvSpPr/>
            <p:nvPr/>
          </p:nvSpPr>
          <p:spPr>
            <a:xfrm>
              <a:off x="5651375" y="3806450"/>
              <a:ext cx="481825" cy="481825"/>
            </a:xfrm>
            <a:custGeom>
              <a:avLst/>
              <a:gdLst/>
              <a:ahLst/>
              <a:cxnLst/>
              <a:rect l="l" t="t" r="r" b="b"/>
              <a:pathLst>
                <a:path w="19273" h="19273" extrusionOk="0">
                  <a:moveTo>
                    <a:pt x="6249" y="5686"/>
                  </a:moveTo>
                  <a:cubicBezTo>
                    <a:pt x="6932" y="5686"/>
                    <a:pt x="7549" y="6098"/>
                    <a:pt x="7811" y="6730"/>
                  </a:cubicBezTo>
                  <a:cubicBezTo>
                    <a:pt x="8073" y="7363"/>
                    <a:pt x="7929" y="8092"/>
                    <a:pt x="7444" y="8576"/>
                  </a:cubicBezTo>
                  <a:cubicBezTo>
                    <a:pt x="7122" y="8901"/>
                    <a:pt x="6689" y="9073"/>
                    <a:pt x="6248" y="9073"/>
                  </a:cubicBezTo>
                  <a:cubicBezTo>
                    <a:pt x="6029" y="9073"/>
                    <a:pt x="5808" y="9031"/>
                    <a:pt x="5598" y="8944"/>
                  </a:cubicBezTo>
                  <a:cubicBezTo>
                    <a:pt x="4966" y="8682"/>
                    <a:pt x="4553" y="8064"/>
                    <a:pt x="4553" y="7378"/>
                  </a:cubicBezTo>
                  <a:cubicBezTo>
                    <a:pt x="4556" y="6441"/>
                    <a:pt x="5312" y="5686"/>
                    <a:pt x="6249" y="5686"/>
                  </a:cubicBezTo>
                  <a:close/>
                  <a:moveTo>
                    <a:pt x="13024" y="5683"/>
                  </a:moveTo>
                  <a:cubicBezTo>
                    <a:pt x="13242" y="5683"/>
                    <a:pt x="13462" y="5725"/>
                    <a:pt x="13671" y="5812"/>
                  </a:cubicBezTo>
                  <a:cubicBezTo>
                    <a:pt x="14304" y="6074"/>
                    <a:pt x="14716" y="6691"/>
                    <a:pt x="14716" y="7378"/>
                  </a:cubicBezTo>
                  <a:cubicBezTo>
                    <a:pt x="14716" y="8314"/>
                    <a:pt x="13957" y="9073"/>
                    <a:pt x="13024" y="9073"/>
                  </a:cubicBezTo>
                  <a:cubicBezTo>
                    <a:pt x="12337" y="9073"/>
                    <a:pt x="11720" y="8658"/>
                    <a:pt x="11458" y="8025"/>
                  </a:cubicBezTo>
                  <a:cubicBezTo>
                    <a:pt x="11196" y="7393"/>
                    <a:pt x="11341" y="6664"/>
                    <a:pt x="11825" y="6179"/>
                  </a:cubicBezTo>
                  <a:cubicBezTo>
                    <a:pt x="12150" y="5855"/>
                    <a:pt x="12583" y="5683"/>
                    <a:pt x="13024" y="5683"/>
                  </a:cubicBezTo>
                  <a:close/>
                  <a:moveTo>
                    <a:pt x="14153" y="10202"/>
                  </a:moveTo>
                  <a:cubicBezTo>
                    <a:pt x="14463" y="10202"/>
                    <a:pt x="14716" y="10452"/>
                    <a:pt x="14716" y="10766"/>
                  </a:cubicBezTo>
                  <a:cubicBezTo>
                    <a:pt x="14716" y="13566"/>
                    <a:pt x="12437" y="15849"/>
                    <a:pt x="9636" y="15849"/>
                  </a:cubicBezTo>
                  <a:cubicBezTo>
                    <a:pt x="6833" y="15849"/>
                    <a:pt x="4553" y="13566"/>
                    <a:pt x="4553" y="10766"/>
                  </a:cubicBezTo>
                  <a:cubicBezTo>
                    <a:pt x="4553" y="10452"/>
                    <a:pt x="4806" y="10202"/>
                    <a:pt x="5119" y="10202"/>
                  </a:cubicBezTo>
                  <a:close/>
                  <a:moveTo>
                    <a:pt x="9636" y="0"/>
                  </a:moveTo>
                  <a:cubicBezTo>
                    <a:pt x="4342" y="0"/>
                    <a:pt x="0" y="4343"/>
                    <a:pt x="0" y="9636"/>
                  </a:cubicBezTo>
                  <a:cubicBezTo>
                    <a:pt x="0" y="14930"/>
                    <a:pt x="4342" y="19272"/>
                    <a:pt x="9636" y="19272"/>
                  </a:cubicBezTo>
                  <a:cubicBezTo>
                    <a:pt x="14927" y="19272"/>
                    <a:pt x="19272" y="14930"/>
                    <a:pt x="19272" y="9636"/>
                  </a:cubicBezTo>
                  <a:cubicBezTo>
                    <a:pt x="19272" y="4343"/>
                    <a:pt x="14930" y="0"/>
                    <a:pt x="9636" y="0"/>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27" name="Google Shape;4293;p14">
              <a:extLst>
                <a:ext uri="{FF2B5EF4-FFF2-40B4-BE49-F238E27FC236}">
                  <a16:creationId xmlns:a16="http://schemas.microsoft.com/office/drawing/2014/main" id="{3E4FEE6D-9D19-9AA4-BF87-02A2C74E8C34}"/>
                </a:ext>
              </a:extLst>
            </p:cNvPr>
            <p:cNvSpPr/>
            <p:nvPr/>
          </p:nvSpPr>
          <p:spPr>
            <a:xfrm>
              <a:off x="5962800" y="3976800"/>
              <a:ext cx="28250" cy="28275"/>
            </a:xfrm>
            <a:custGeom>
              <a:avLst/>
              <a:gdLst/>
              <a:ahLst/>
              <a:cxnLst/>
              <a:rect l="l" t="t" r="r" b="b"/>
              <a:pathLst>
                <a:path w="1130" h="1131" extrusionOk="0">
                  <a:moveTo>
                    <a:pt x="567" y="1"/>
                  </a:moveTo>
                  <a:cubicBezTo>
                    <a:pt x="254" y="1"/>
                    <a:pt x="1" y="251"/>
                    <a:pt x="1" y="564"/>
                  </a:cubicBezTo>
                  <a:cubicBezTo>
                    <a:pt x="1" y="877"/>
                    <a:pt x="254" y="1130"/>
                    <a:pt x="567" y="1130"/>
                  </a:cubicBezTo>
                  <a:cubicBezTo>
                    <a:pt x="877" y="1130"/>
                    <a:pt x="1130" y="877"/>
                    <a:pt x="1130" y="564"/>
                  </a:cubicBezTo>
                  <a:cubicBezTo>
                    <a:pt x="1130" y="251"/>
                    <a:pt x="877" y="1"/>
                    <a:pt x="567" y="1"/>
                  </a:cubicBezTo>
                  <a:close/>
                </a:path>
              </a:pathLst>
            </a:custGeom>
            <a:grpFill/>
            <a:ln w="12700">
              <a:solidFill>
                <a:schemeClr val="tx1"/>
              </a:solid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28" name="Freeform 298">
            <a:extLst>
              <a:ext uri="{FF2B5EF4-FFF2-40B4-BE49-F238E27FC236}">
                <a16:creationId xmlns:a16="http://schemas.microsoft.com/office/drawing/2014/main" id="{78F0FA8C-12A7-EBCE-4812-0BB64D845DCB}"/>
              </a:ext>
            </a:extLst>
          </p:cNvPr>
          <p:cNvSpPr>
            <a:spLocks/>
          </p:cNvSpPr>
          <p:nvPr/>
        </p:nvSpPr>
        <p:spPr bwMode="auto">
          <a:xfrm>
            <a:off x="7998100" y="4381868"/>
            <a:ext cx="146050" cy="144463"/>
          </a:xfrm>
          <a:custGeom>
            <a:avLst/>
            <a:gdLst>
              <a:gd name="T0" fmla="*/ 123 w 247"/>
              <a:gd name="T1" fmla="*/ 0 h 247"/>
              <a:gd name="T2" fmla="*/ 167 w 247"/>
              <a:gd name="T3" fmla="*/ 80 h 247"/>
              <a:gd name="T4" fmla="*/ 247 w 247"/>
              <a:gd name="T5" fmla="*/ 124 h 247"/>
              <a:gd name="T6" fmla="*/ 167 w 247"/>
              <a:gd name="T7" fmla="*/ 167 h 247"/>
              <a:gd name="T8" fmla="*/ 123 w 247"/>
              <a:gd name="T9" fmla="*/ 247 h 247"/>
              <a:gd name="T10" fmla="*/ 80 w 247"/>
              <a:gd name="T11" fmla="*/ 167 h 247"/>
              <a:gd name="T12" fmla="*/ 0 w 247"/>
              <a:gd name="T13" fmla="*/ 124 h 247"/>
              <a:gd name="T14" fmla="*/ 80 w 247"/>
              <a:gd name="T15" fmla="*/ 80 h 247"/>
              <a:gd name="T16" fmla="*/ 123 w 247"/>
              <a:gd name="T17"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7">
                <a:moveTo>
                  <a:pt x="123" y="0"/>
                </a:moveTo>
                <a:lnTo>
                  <a:pt x="167" y="80"/>
                </a:lnTo>
                <a:lnTo>
                  <a:pt x="247" y="124"/>
                </a:lnTo>
                <a:lnTo>
                  <a:pt x="167" y="167"/>
                </a:lnTo>
                <a:lnTo>
                  <a:pt x="123" y="247"/>
                </a:lnTo>
                <a:lnTo>
                  <a:pt x="80" y="167"/>
                </a:lnTo>
                <a:lnTo>
                  <a:pt x="0" y="124"/>
                </a:lnTo>
                <a:lnTo>
                  <a:pt x="80" y="80"/>
                </a:lnTo>
                <a:lnTo>
                  <a:pt x="123" y="0"/>
                </a:lnTo>
                <a:close/>
              </a:path>
            </a:pathLst>
          </a:custGeom>
          <a:solidFill>
            <a:schemeClr val="accent3"/>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29" name="Freeform 302">
            <a:extLst>
              <a:ext uri="{FF2B5EF4-FFF2-40B4-BE49-F238E27FC236}">
                <a16:creationId xmlns:a16="http://schemas.microsoft.com/office/drawing/2014/main" id="{83FFF60A-84AE-7D9A-220D-50C34E193260}"/>
              </a:ext>
            </a:extLst>
          </p:cNvPr>
          <p:cNvSpPr>
            <a:spLocks/>
          </p:cNvSpPr>
          <p:nvPr/>
        </p:nvSpPr>
        <p:spPr bwMode="auto">
          <a:xfrm>
            <a:off x="8420100" y="552450"/>
            <a:ext cx="129557" cy="129557"/>
          </a:xfrm>
          <a:custGeom>
            <a:avLst/>
            <a:gdLst>
              <a:gd name="T0" fmla="*/ 75 w 151"/>
              <a:gd name="T1" fmla="*/ 0 h 150"/>
              <a:gd name="T2" fmla="*/ 102 w 151"/>
              <a:gd name="T3" fmla="*/ 48 h 150"/>
              <a:gd name="T4" fmla="*/ 151 w 151"/>
              <a:gd name="T5" fmla="*/ 75 h 150"/>
              <a:gd name="T6" fmla="*/ 102 w 151"/>
              <a:gd name="T7" fmla="*/ 102 h 150"/>
              <a:gd name="T8" fmla="*/ 75 w 151"/>
              <a:gd name="T9" fmla="*/ 150 h 150"/>
              <a:gd name="T10" fmla="*/ 49 w 151"/>
              <a:gd name="T11" fmla="*/ 102 h 150"/>
              <a:gd name="T12" fmla="*/ 0 w 151"/>
              <a:gd name="T13" fmla="*/ 75 h 150"/>
              <a:gd name="T14" fmla="*/ 49 w 151"/>
              <a:gd name="T15" fmla="*/ 48 h 150"/>
              <a:gd name="T16" fmla="*/ 75 w 151"/>
              <a:gd name="T17"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50">
                <a:moveTo>
                  <a:pt x="75" y="0"/>
                </a:moveTo>
                <a:lnTo>
                  <a:pt x="102" y="48"/>
                </a:lnTo>
                <a:lnTo>
                  <a:pt x="151" y="75"/>
                </a:lnTo>
                <a:lnTo>
                  <a:pt x="102" y="102"/>
                </a:lnTo>
                <a:lnTo>
                  <a:pt x="75" y="150"/>
                </a:lnTo>
                <a:lnTo>
                  <a:pt x="49" y="102"/>
                </a:lnTo>
                <a:lnTo>
                  <a:pt x="0" y="75"/>
                </a:lnTo>
                <a:lnTo>
                  <a:pt x="49" y="48"/>
                </a:lnTo>
                <a:lnTo>
                  <a:pt x="75" y="0"/>
                </a:lnTo>
                <a:close/>
              </a:path>
            </a:pathLst>
          </a:custGeom>
          <a:solidFill>
            <a:schemeClr val="accent4"/>
          </a:solidFill>
          <a:ln w="12700">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0" name="Freeform 235">
            <a:extLst>
              <a:ext uri="{FF2B5EF4-FFF2-40B4-BE49-F238E27FC236}">
                <a16:creationId xmlns:a16="http://schemas.microsoft.com/office/drawing/2014/main" id="{9FCEC63A-842F-90F3-E4FB-4CB8BBE72A39}"/>
              </a:ext>
            </a:extLst>
          </p:cNvPr>
          <p:cNvSpPr>
            <a:spLocks/>
          </p:cNvSpPr>
          <p:nvPr/>
        </p:nvSpPr>
        <p:spPr bwMode="auto">
          <a:xfrm>
            <a:off x="4176203" y="4491529"/>
            <a:ext cx="775433" cy="199042"/>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1" name="Freeform 157">
            <a:extLst>
              <a:ext uri="{FF2B5EF4-FFF2-40B4-BE49-F238E27FC236}">
                <a16:creationId xmlns:a16="http://schemas.microsoft.com/office/drawing/2014/main" id="{08A778B5-D49E-DFA1-05DB-4BB6FBEEE8F3}"/>
              </a:ext>
            </a:extLst>
          </p:cNvPr>
          <p:cNvSpPr>
            <a:spLocks noEditPoints="1"/>
          </p:cNvSpPr>
          <p:nvPr/>
        </p:nvSpPr>
        <p:spPr bwMode="auto">
          <a:xfrm>
            <a:off x="681280" y="1508341"/>
            <a:ext cx="177215" cy="163925"/>
          </a:xfrm>
          <a:custGeom>
            <a:avLst/>
            <a:gdLst>
              <a:gd name="T0" fmla="*/ 55 w 110"/>
              <a:gd name="T1" fmla="*/ 100 h 100"/>
              <a:gd name="T2" fmla="*/ 50 w 110"/>
              <a:gd name="T3" fmla="*/ 97 h 100"/>
              <a:gd name="T4" fmla="*/ 1 w 110"/>
              <a:gd name="T5" fmla="*/ 9 h 100"/>
              <a:gd name="T6" fmla="*/ 1 w 110"/>
              <a:gd name="T7" fmla="*/ 3 h 100"/>
              <a:gd name="T8" fmla="*/ 6 w 110"/>
              <a:gd name="T9" fmla="*/ 0 h 100"/>
              <a:gd name="T10" fmla="*/ 104 w 110"/>
              <a:gd name="T11" fmla="*/ 0 h 100"/>
              <a:gd name="T12" fmla="*/ 109 w 110"/>
              <a:gd name="T13" fmla="*/ 3 h 100"/>
              <a:gd name="T14" fmla="*/ 109 w 110"/>
              <a:gd name="T15" fmla="*/ 9 h 100"/>
              <a:gd name="T16" fmla="*/ 60 w 110"/>
              <a:gd name="T17" fmla="*/ 97 h 100"/>
              <a:gd name="T18" fmla="*/ 55 w 110"/>
              <a:gd name="T19" fmla="*/ 100 h 100"/>
              <a:gd name="T20" fmla="*/ 16 w 110"/>
              <a:gd name="T21" fmla="*/ 12 h 100"/>
              <a:gd name="T22" fmla="*/ 55 w 110"/>
              <a:gd name="T23" fmla="*/ 82 h 100"/>
              <a:gd name="T24" fmla="*/ 94 w 110"/>
              <a:gd name="T25" fmla="*/ 12 h 100"/>
              <a:gd name="T26" fmla="*/ 16 w 110"/>
              <a:gd name="T27" fmla="*/ 1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100">
                <a:moveTo>
                  <a:pt x="55" y="100"/>
                </a:moveTo>
                <a:cubicBezTo>
                  <a:pt x="53" y="100"/>
                  <a:pt x="51" y="98"/>
                  <a:pt x="50" y="97"/>
                </a:cubicBezTo>
                <a:lnTo>
                  <a:pt x="1" y="9"/>
                </a:lnTo>
                <a:cubicBezTo>
                  <a:pt x="0" y="7"/>
                  <a:pt x="0" y="5"/>
                  <a:pt x="1" y="3"/>
                </a:cubicBezTo>
                <a:cubicBezTo>
                  <a:pt x="2" y="2"/>
                  <a:pt x="4" y="0"/>
                  <a:pt x="6" y="0"/>
                </a:cubicBezTo>
                <a:lnTo>
                  <a:pt x="104" y="0"/>
                </a:lnTo>
                <a:cubicBezTo>
                  <a:pt x="106" y="0"/>
                  <a:pt x="108" y="2"/>
                  <a:pt x="109" y="3"/>
                </a:cubicBezTo>
                <a:cubicBezTo>
                  <a:pt x="110" y="5"/>
                  <a:pt x="110" y="7"/>
                  <a:pt x="109" y="9"/>
                </a:cubicBezTo>
                <a:lnTo>
                  <a:pt x="60" y="97"/>
                </a:lnTo>
                <a:cubicBezTo>
                  <a:pt x="59" y="98"/>
                  <a:pt x="57" y="100"/>
                  <a:pt x="55" y="100"/>
                </a:cubicBezTo>
                <a:close/>
                <a:moveTo>
                  <a:pt x="16" y="12"/>
                </a:moveTo>
                <a:lnTo>
                  <a:pt x="55" y="82"/>
                </a:lnTo>
                <a:lnTo>
                  <a:pt x="94" y="12"/>
                </a:lnTo>
                <a:lnTo>
                  <a:pt x="16" y="12"/>
                </a:ln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2" name="Freeform 159">
            <a:extLst>
              <a:ext uri="{FF2B5EF4-FFF2-40B4-BE49-F238E27FC236}">
                <a16:creationId xmlns:a16="http://schemas.microsoft.com/office/drawing/2014/main" id="{634A9428-124E-6994-0049-8AA6515E8FAB}"/>
              </a:ext>
            </a:extLst>
          </p:cNvPr>
          <p:cNvSpPr>
            <a:spLocks noEditPoints="1"/>
          </p:cNvSpPr>
          <p:nvPr/>
        </p:nvSpPr>
        <p:spPr bwMode="auto">
          <a:xfrm>
            <a:off x="5809637" y="1260618"/>
            <a:ext cx="181896" cy="177458"/>
          </a:xfrm>
          <a:custGeom>
            <a:avLst/>
            <a:gdLst>
              <a:gd name="T0" fmla="*/ 55 w 109"/>
              <a:gd name="T1" fmla="*/ 109 h 109"/>
              <a:gd name="T2" fmla="*/ 51 w 109"/>
              <a:gd name="T3" fmla="*/ 108 h 109"/>
              <a:gd name="T4" fmla="*/ 2 w 109"/>
              <a:gd name="T5" fmla="*/ 59 h 109"/>
              <a:gd name="T6" fmla="*/ 2 w 109"/>
              <a:gd name="T7" fmla="*/ 51 h 109"/>
              <a:gd name="T8" fmla="*/ 51 w 109"/>
              <a:gd name="T9" fmla="*/ 2 h 109"/>
              <a:gd name="T10" fmla="*/ 59 w 109"/>
              <a:gd name="T11" fmla="*/ 2 h 109"/>
              <a:gd name="T12" fmla="*/ 108 w 109"/>
              <a:gd name="T13" fmla="*/ 51 h 109"/>
              <a:gd name="T14" fmla="*/ 109 w 109"/>
              <a:gd name="T15" fmla="*/ 55 h 109"/>
              <a:gd name="T16" fmla="*/ 108 w 109"/>
              <a:gd name="T17" fmla="*/ 59 h 109"/>
              <a:gd name="T18" fmla="*/ 59 w 109"/>
              <a:gd name="T19" fmla="*/ 108 h 109"/>
              <a:gd name="T20" fmla="*/ 55 w 109"/>
              <a:gd name="T21" fmla="*/ 109 h 109"/>
              <a:gd name="T22" fmla="*/ 14 w 109"/>
              <a:gd name="T23" fmla="*/ 55 h 109"/>
              <a:gd name="T24" fmla="*/ 55 w 109"/>
              <a:gd name="T25" fmla="*/ 96 h 109"/>
              <a:gd name="T26" fmla="*/ 96 w 109"/>
              <a:gd name="T27" fmla="*/ 55 h 109"/>
              <a:gd name="T28" fmla="*/ 55 w 109"/>
              <a:gd name="T29" fmla="*/ 14 h 109"/>
              <a:gd name="T30" fmla="*/ 14 w 109"/>
              <a:gd name="T31" fmla="*/ 5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9">
                <a:moveTo>
                  <a:pt x="55" y="109"/>
                </a:moveTo>
                <a:cubicBezTo>
                  <a:pt x="53" y="109"/>
                  <a:pt x="52" y="109"/>
                  <a:pt x="51" y="108"/>
                </a:cubicBezTo>
                <a:lnTo>
                  <a:pt x="2" y="59"/>
                </a:lnTo>
                <a:cubicBezTo>
                  <a:pt x="0" y="57"/>
                  <a:pt x="0" y="53"/>
                  <a:pt x="2" y="51"/>
                </a:cubicBezTo>
                <a:lnTo>
                  <a:pt x="51" y="2"/>
                </a:lnTo>
                <a:cubicBezTo>
                  <a:pt x="53" y="0"/>
                  <a:pt x="57" y="0"/>
                  <a:pt x="59" y="2"/>
                </a:cubicBezTo>
                <a:lnTo>
                  <a:pt x="108" y="51"/>
                </a:lnTo>
                <a:cubicBezTo>
                  <a:pt x="109" y="52"/>
                  <a:pt x="109" y="53"/>
                  <a:pt x="109" y="55"/>
                </a:cubicBezTo>
                <a:cubicBezTo>
                  <a:pt x="109" y="56"/>
                  <a:pt x="109" y="58"/>
                  <a:pt x="108" y="59"/>
                </a:cubicBezTo>
                <a:lnTo>
                  <a:pt x="59" y="108"/>
                </a:lnTo>
                <a:cubicBezTo>
                  <a:pt x="58" y="109"/>
                  <a:pt x="56" y="109"/>
                  <a:pt x="55" y="109"/>
                </a:cubicBezTo>
                <a:close/>
                <a:moveTo>
                  <a:pt x="14" y="55"/>
                </a:moveTo>
                <a:lnTo>
                  <a:pt x="55" y="96"/>
                </a:lnTo>
                <a:lnTo>
                  <a:pt x="96" y="55"/>
                </a:lnTo>
                <a:lnTo>
                  <a:pt x="55" y="14"/>
                </a:lnTo>
                <a:lnTo>
                  <a:pt x="14" y="55"/>
                </a:lnTo>
                <a:close/>
              </a:path>
            </a:pathLst>
          </a:custGeom>
          <a:solidFill>
            <a:schemeClr val="accent1"/>
          </a:solidFill>
          <a:ln w="12700">
            <a:no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4" name="Freeform 329">
            <a:extLst>
              <a:ext uri="{FF2B5EF4-FFF2-40B4-BE49-F238E27FC236}">
                <a16:creationId xmlns:a16="http://schemas.microsoft.com/office/drawing/2014/main" id="{638B1ABD-9BF7-8FEA-6BAC-B0C49350590E}"/>
              </a:ext>
            </a:extLst>
          </p:cNvPr>
          <p:cNvSpPr>
            <a:spLocks/>
          </p:cNvSpPr>
          <p:nvPr/>
        </p:nvSpPr>
        <p:spPr bwMode="auto">
          <a:xfrm>
            <a:off x="8420100" y="1064018"/>
            <a:ext cx="1145216" cy="751548"/>
          </a:xfrm>
          <a:custGeom>
            <a:avLst/>
            <a:gdLst>
              <a:gd name="T0" fmla="*/ 187 w 691"/>
              <a:gd name="T1" fmla="*/ 48 h 453"/>
              <a:gd name="T2" fmla="*/ 332 w 691"/>
              <a:gd name="T3" fmla="*/ 8 h 453"/>
              <a:gd name="T4" fmla="*/ 689 w 691"/>
              <a:gd name="T5" fmla="*/ 335 h 453"/>
              <a:gd name="T6" fmla="*/ 603 w 691"/>
              <a:gd name="T7" fmla="*/ 428 h 453"/>
              <a:gd name="T8" fmla="*/ 509 w 691"/>
              <a:gd name="T9" fmla="*/ 343 h 453"/>
              <a:gd name="T10" fmla="*/ 340 w 691"/>
              <a:gd name="T11" fmla="*/ 188 h 453"/>
              <a:gd name="T12" fmla="*/ 228 w 691"/>
              <a:gd name="T13" fmla="*/ 240 h 453"/>
              <a:gd name="T14" fmla="*/ 185 w 691"/>
              <a:gd name="T15" fmla="*/ 357 h 453"/>
              <a:gd name="T16" fmla="*/ 99 w 691"/>
              <a:gd name="T17" fmla="*/ 451 h 453"/>
              <a:gd name="T18" fmla="*/ 6 w 691"/>
              <a:gd name="T19" fmla="*/ 365 h 453"/>
              <a:gd name="T20" fmla="*/ 187 w 691"/>
              <a:gd name="T21" fmla="*/ 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53">
                <a:moveTo>
                  <a:pt x="187" y="48"/>
                </a:moveTo>
                <a:cubicBezTo>
                  <a:pt x="230" y="25"/>
                  <a:pt x="280" y="11"/>
                  <a:pt x="332" y="8"/>
                </a:cubicBezTo>
                <a:cubicBezTo>
                  <a:pt x="520" y="0"/>
                  <a:pt x="680" y="146"/>
                  <a:pt x="689" y="335"/>
                </a:cubicBezTo>
                <a:cubicBezTo>
                  <a:pt x="691" y="384"/>
                  <a:pt x="652" y="426"/>
                  <a:pt x="603" y="428"/>
                </a:cubicBezTo>
                <a:cubicBezTo>
                  <a:pt x="553" y="431"/>
                  <a:pt x="511" y="392"/>
                  <a:pt x="509" y="343"/>
                </a:cubicBezTo>
                <a:cubicBezTo>
                  <a:pt x="505" y="253"/>
                  <a:pt x="429" y="184"/>
                  <a:pt x="340" y="188"/>
                </a:cubicBezTo>
                <a:cubicBezTo>
                  <a:pt x="297" y="190"/>
                  <a:pt x="257" y="208"/>
                  <a:pt x="228" y="240"/>
                </a:cubicBezTo>
                <a:cubicBezTo>
                  <a:pt x="198" y="272"/>
                  <a:pt x="183" y="314"/>
                  <a:pt x="185" y="357"/>
                </a:cubicBezTo>
                <a:cubicBezTo>
                  <a:pt x="187" y="407"/>
                  <a:pt x="149" y="448"/>
                  <a:pt x="99" y="451"/>
                </a:cubicBezTo>
                <a:cubicBezTo>
                  <a:pt x="50" y="453"/>
                  <a:pt x="8" y="414"/>
                  <a:pt x="6" y="365"/>
                </a:cubicBezTo>
                <a:cubicBezTo>
                  <a:pt x="0" y="229"/>
                  <a:pt x="74" y="108"/>
                  <a:pt x="187" y="48"/>
                </a:cubicBez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8" name="Elipse 37">
            <a:extLst>
              <a:ext uri="{FF2B5EF4-FFF2-40B4-BE49-F238E27FC236}">
                <a16:creationId xmlns:a16="http://schemas.microsoft.com/office/drawing/2014/main" id="{A24E8414-64B9-7F00-A250-2DE5DF64A06E}"/>
              </a:ext>
            </a:extLst>
          </p:cNvPr>
          <p:cNvSpPr/>
          <p:nvPr/>
        </p:nvSpPr>
        <p:spPr>
          <a:xfrm flipH="1">
            <a:off x="606529" y="558962"/>
            <a:ext cx="93799" cy="93799"/>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0" name="Elipse 39">
            <a:extLst>
              <a:ext uri="{FF2B5EF4-FFF2-40B4-BE49-F238E27FC236}">
                <a16:creationId xmlns:a16="http://schemas.microsoft.com/office/drawing/2014/main" id="{E10D4884-7CD3-1BFE-F532-0A1A3C01A0B7}"/>
              </a:ext>
            </a:extLst>
          </p:cNvPr>
          <p:cNvSpPr/>
          <p:nvPr/>
        </p:nvSpPr>
        <p:spPr>
          <a:xfrm flipH="1">
            <a:off x="846542" y="558962"/>
            <a:ext cx="93799" cy="93799"/>
          </a:xfrm>
          <a:prstGeom prst="ellipse">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p>
        </p:txBody>
      </p:sp>
      <p:sp>
        <p:nvSpPr>
          <p:cNvPr id="41" name="Elipse 40">
            <a:extLst>
              <a:ext uri="{FF2B5EF4-FFF2-40B4-BE49-F238E27FC236}">
                <a16:creationId xmlns:a16="http://schemas.microsoft.com/office/drawing/2014/main" id="{A3B67FD9-D251-B845-3FA7-D220C79BCD89}"/>
              </a:ext>
            </a:extLst>
          </p:cNvPr>
          <p:cNvSpPr/>
          <p:nvPr/>
        </p:nvSpPr>
        <p:spPr>
          <a:xfrm flipH="1">
            <a:off x="1086555" y="558962"/>
            <a:ext cx="93799" cy="93799"/>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sp>
        <p:nvSpPr>
          <p:cNvPr id="2" name="Freeform 233">
            <a:extLst>
              <a:ext uri="{FF2B5EF4-FFF2-40B4-BE49-F238E27FC236}">
                <a16:creationId xmlns:a16="http://schemas.microsoft.com/office/drawing/2014/main" id="{E605DF98-B99B-CAB6-2905-FA34736C81BC}"/>
              </a:ext>
            </a:extLst>
          </p:cNvPr>
          <p:cNvSpPr>
            <a:spLocks/>
          </p:cNvSpPr>
          <p:nvPr/>
        </p:nvSpPr>
        <p:spPr bwMode="auto">
          <a:xfrm>
            <a:off x="7065777" y="5039083"/>
            <a:ext cx="1192089" cy="208833"/>
          </a:xfrm>
          <a:custGeom>
            <a:avLst/>
            <a:gdLst>
              <a:gd name="T0" fmla="*/ 372 w 372"/>
              <a:gd name="T1" fmla="*/ 64 h 64"/>
              <a:gd name="T2" fmla="*/ 325 w 372"/>
              <a:gd name="T3" fmla="*/ 44 h 64"/>
              <a:gd name="T4" fmla="*/ 298 w 372"/>
              <a:gd name="T5" fmla="*/ 32 h 64"/>
              <a:gd name="T6" fmla="*/ 271 w 372"/>
              <a:gd name="T7" fmla="*/ 44 h 64"/>
              <a:gd name="T8" fmla="*/ 223 w 372"/>
              <a:gd name="T9" fmla="*/ 64 h 64"/>
              <a:gd name="T10" fmla="*/ 176 w 372"/>
              <a:gd name="T11" fmla="*/ 44 h 64"/>
              <a:gd name="T12" fmla="*/ 149 w 372"/>
              <a:gd name="T13" fmla="*/ 32 h 64"/>
              <a:gd name="T14" fmla="*/ 122 w 372"/>
              <a:gd name="T15" fmla="*/ 44 h 64"/>
              <a:gd name="T16" fmla="*/ 74 w 372"/>
              <a:gd name="T17" fmla="*/ 64 h 64"/>
              <a:gd name="T18" fmla="*/ 27 w 372"/>
              <a:gd name="T19" fmla="*/ 44 h 64"/>
              <a:gd name="T20" fmla="*/ 0 w 372"/>
              <a:gd name="T21" fmla="*/ 32 h 64"/>
              <a:gd name="T22" fmla="*/ 0 w 372"/>
              <a:gd name="T23" fmla="*/ 0 h 64"/>
              <a:gd name="T24" fmla="*/ 48 w 372"/>
              <a:gd name="T25" fmla="*/ 20 h 64"/>
              <a:gd name="T26" fmla="*/ 74 w 372"/>
              <a:gd name="T27" fmla="*/ 32 h 64"/>
              <a:gd name="T28" fmla="*/ 101 w 372"/>
              <a:gd name="T29" fmla="*/ 20 h 64"/>
              <a:gd name="T30" fmla="*/ 149 w 372"/>
              <a:gd name="T31" fmla="*/ 0 h 64"/>
              <a:gd name="T32" fmla="*/ 197 w 372"/>
              <a:gd name="T33" fmla="*/ 20 h 64"/>
              <a:gd name="T34" fmla="*/ 223 w 372"/>
              <a:gd name="T35" fmla="*/ 32 h 64"/>
              <a:gd name="T36" fmla="*/ 250 w 372"/>
              <a:gd name="T37" fmla="*/ 20 h 64"/>
              <a:gd name="T38" fmla="*/ 298 w 372"/>
              <a:gd name="T39" fmla="*/ 0 h 64"/>
              <a:gd name="T40" fmla="*/ 346 w 372"/>
              <a:gd name="T41" fmla="*/ 20 h 64"/>
              <a:gd name="T42" fmla="*/ 372 w 372"/>
              <a:gd name="T43" fmla="*/ 32 h 64"/>
              <a:gd name="T44" fmla="*/ 372 w 372"/>
              <a:gd name="T4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2" h="64">
                <a:moveTo>
                  <a:pt x="372" y="64"/>
                </a:moveTo>
                <a:cubicBezTo>
                  <a:pt x="348" y="64"/>
                  <a:pt x="335" y="53"/>
                  <a:pt x="325" y="44"/>
                </a:cubicBezTo>
                <a:cubicBezTo>
                  <a:pt x="316" y="37"/>
                  <a:pt x="311" y="32"/>
                  <a:pt x="298" y="32"/>
                </a:cubicBezTo>
                <a:cubicBezTo>
                  <a:pt x="285" y="32"/>
                  <a:pt x="280" y="37"/>
                  <a:pt x="271" y="44"/>
                </a:cubicBezTo>
                <a:cubicBezTo>
                  <a:pt x="261" y="53"/>
                  <a:pt x="248" y="64"/>
                  <a:pt x="223" y="64"/>
                </a:cubicBezTo>
                <a:cubicBezTo>
                  <a:pt x="199" y="64"/>
                  <a:pt x="186" y="53"/>
                  <a:pt x="176" y="44"/>
                </a:cubicBezTo>
                <a:cubicBezTo>
                  <a:pt x="167" y="37"/>
                  <a:pt x="162" y="32"/>
                  <a:pt x="149" y="32"/>
                </a:cubicBezTo>
                <a:cubicBezTo>
                  <a:pt x="136" y="32"/>
                  <a:pt x="131" y="37"/>
                  <a:pt x="122" y="44"/>
                </a:cubicBezTo>
                <a:cubicBezTo>
                  <a:pt x="112" y="53"/>
                  <a:pt x="99" y="64"/>
                  <a:pt x="74" y="64"/>
                </a:cubicBezTo>
                <a:cubicBezTo>
                  <a:pt x="50" y="64"/>
                  <a:pt x="37" y="53"/>
                  <a:pt x="27" y="44"/>
                </a:cubicBezTo>
                <a:cubicBezTo>
                  <a:pt x="18" y="37"/>
                  <a:pt x="13" y="32"/>
                  <a:pt x="0" y="32"/>
                </a:cubicBezTo>
                <a:lnTo>
                  <a:pt x="0" y="0"/>
                </a:lnTo>
                <a:cubicBezTo>
                  <a:pt x="25" y="0"/>
                  <a:pt x="37" y="11"/>
                  <a:pt x="48" y="20"/>
                </a:cubicBezTo>
                <a:cubicBezTo>
                  <a:pt x="56" y="27"/>
                  <a:pt x="62" y="32"/>
                  <a:pt x="74" y="32"/>
                </a:cubicBezTo>
                <a:cubicBezTo>
                  <a:pt x="87" y="32"/>
                  <a:pt x="93" y="27"/>
                  <a:pt x="101" y="20"/>
                </a:cubicBezTo>
                <a:cubicBezTo>
                  <a:pt x="111" y="11"/>
                  <a:pt x="124" y="0"/>
                  <a:pt x="149" y="0"/>
                </a:cubicBezTo>
                <a:cubicBezTo>
                  <a:pt x="174" y="0"/>
                  <a:pt x="186" y="11"/>
                  <a:pt x="197" y="20"/>
                </a:cubicBezTo>
                <a:cubicBezTo>
                  <a:pt x="205" y="27"/>
                  <a:pt x="211" y="32"/>
                  <a:pt x="223" y="32"/>
                </a:cubicBezTo>
                <a:cubicBezTo>
                  <a:pt x="236" y="32"/>
                  <a:pt x="242" y="27"/>
                  <a:pt x="250" y="20"/>
                </a:cubicBezTo>
                <a:cubicBezTo>
                  <a:pt x="260" y="11"/>
                  <a:pt x="273" y="0"/>
                  <a:pt x="298" y="0"/>
                </a:cubicBezTo>
                <a:cubicBezTo>
                  <a:pt x="323" y="0"/>
                  <a:pt x="335" y="11"/>
                  <a:pt x="346" y="20"/>
                </a:cubicBezTo>
                <a:cubicBezTo>
                  <a:pt x="354" y="27"/>
                  <a:pt x="360" y="32"/>
                  <a:pt x="372" y="32"/>
                </a:cubicBezTo>
                <a:lnTo>
                  <a:pt x="372" y="64"/>
                </a:lnTo>
                <a:close/>
              </a:path>
            </a:pathLst>
          </a:custGeom>
          <a:solidFill>
            <a:schemeClr val="accent4"/>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3" name="Freeform 235">
            <a:extLst>
              <a:ext uri="{FF2B5EF4-FFF2-40B4-BE49-F238E27FC236}">
                <a16:creationId xmlns:a16="http://schemas.microsoft.com/office/drawing/2014/main" id="{62C53444-F76E-A265-B1CC-2E6F86006014}"/>
              </a:ext>
            </a:extLst>
          </p:cNvPr>
          <p:cNvSpPr>
            <a:spLocks/>
          </p:cNvSpPr>
          <p:nvPr/>
        </p:nvSpPr>
        <p:spPr bwMode="auto">
          <a:xfrm>
            <a:off x="4236763" y="-59751"/>
            <a:ext cx="902826" cy="231741"/>
          </a:xfrm>
          <a:custGeom>
            <a:avLst/>
            <a:gdLst>
              <a:gd name="T0" fmla="*/ 333 w 504"/>
              <a:gd name="T1" fmla="*/ 130 h 130"/>
              <a:gd name="T2" fmla="*/ 252 w 504"/>
              <a:gd name="T3" fmla="*/ 43 h 130"/>
              <a:gd name="T4" fmla="*/ 172 w 504"/>
              <a:gd name="T5" fmla="*/ 130 h 130"/>
              <a:gd name="T6" fmla="*/ 91 w 504"/>
              <a:gd name="T7" fmla="*/ 43 h 130"/>
              <a:gd name="T8" fmla="*/ 21 w 504"/>
              <a:gd name="T9" fmla="*/ 118 h 130"/>
              <a:gd name="T10" fmla="*/ 0 w 504"/>
              <a:gd name="T11" fmla="*/ 98 h 130"/>
              <a:gd name="T12" fmla="*/ 91 w 504"/>
              <a:gd name="T13" fmla="*/ 0 h 130"/>
              <a:gd name="T14" fmla="*/ 172 w 504"/>
              <a:gd name="T15" fmla="*/ 86 h 130"/>
              <a:gd name="T16" fmla="*/ 252 w 504"/>
              <a:gd name="T17" fmla="*/ 0 h 130"/>
              <a:gd name="T18" fmla="*/ 333 w 504"/>
              <a:gd name="T19" fmla="*/ 86 h 130"/>
              <a:gd name="T20" fmla="*/ 413 w 504"/>
              <a:gd name="T21" fmla="*/ 0 h 130"/>
              <a:gd name="T22" fmla="*/ 504 w 504"/>
              <a:gd name="T23" fmla="*/ 98 h 130"/>
              <a:gd name="T24" fmla="*/ 483 w 504"/>
              <a:gd name="T25" fmla="*/ 118 h 130"/>
              <a:gd name="T26" fmla="*/ 413 w 504"/>
              <a:gd name="T27" fmla="*/ 43 h 130"/>
              <a:gd name="T28" fmla="*/ 333 w 504"/>
              <a:gd name="T2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4" h="130">
                <a:moveTo>
                  <a:pt x="333" y="130"/>
                </a:moveTo>
                <a:lnTo>
                  <a:pt x="252" y="43"/>
                </a:lnTo>
                <a:lnTo>
                  <a:pt x="172" y="130"/>
                </a:lnTo>
                <a:lnTo>
                  <a:pt x="91" y="43"/>
                </a:lnTo>
                <a:lnTo>
                  <a:pt x="21" y="118"/>
                </a:lnTo>
                <a:lnTo>
                  <a:pt x="0" y="98"/>
                </a:lnTo>
                <a:lnTo>
                  <a:pt x="91" y="0"/>
                </a:lnTo>
                <a:lnTo>
                  <a:pt x="172" y="86"/>
                </a:lnTo>
                <a:lnTo>
                  <a:pt x="252" y="0"/>
                </a:lnTo>
                <a:lnTo>
                  <a:pt x="333" y="86"/>
                </a:lnTo>
                <a:lnTo>
                  <a:pt x="413" y="0"/>
                </a:lnTo>
                <a:lnTo>
                  <a:pt x="504" y="98"/>
                </a:lnTo>
                <a:lnTo>
                  <a:pt x="483" y="118"/>
                </a:lnTo>
                <a:lnTo>
                  <a:pt x="413" y="43"/>
                </a:lnTo>
                <a:lnTo>
                  <a:pt x="333" y="130"/>
                </a:lnTo>
                <a:close/>
              </a:path>
            </a:pathLst>
          </a:custGeom>
          <a:solidFill>
            <a:schemeClr val="bg2"/>
          </a:solidFill>
          <a:ln w="15875">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Tree>
    <p:extLst>
      <p:ext uri="{BB962C8B-B14F-4D97-AF65-F5344CB8AC3E}">
        <p14:creationId xmlns:p14="http://schemas.microsoft.com/office/powerpoint/2010/main" val="359066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fill="hold"/>
                                        <p:tgtEl>
                                          <p:spTgt spid="32"/>
                                        </p:tgtEl>
                                        <p:attrNameLst>
                                          <p:attrName>ppt_x</p:attrName>
                                        </p:attrNameLst>
                                      </p:cBhvr>
                                      <p:tavLst>
                                        <p:tav tm="0">
                                          <p:val>
                                            <p:strVal val="#ppt_x"/>
                                          </p:val>
                                        </p:tav>
                                        <p:tav tm="100000">
                                          <p:val>
                                            <p:strVal val="#ppt_x"/>
                                          </p:val>
                                        </p:tav>
                                      </p:tavLst>
                                    </p:anim>
                                    <p:anim calcmode="lin" valueType="num">
                                      <p:cBhvr additive="base">
                                        <p:cTn id="12" dur="500" fill="hold"/>
                                        <p:tgtEl>
                                          <p:spTgt spid="3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par>
                                <p:cTn id="21" presetID="32" presetClass="emph" presetSubtype="0" fill="hold" grpId="0" nodeType="withEffect">
                                  <p:stCondLst>
                                    <p:cond delay="0"/>
                                  </p:stCondLst>
                                  <p:childTnLst>
                                    <p:animRot by="120000">
                                      <p:cBhvr>
                                        <p:cTn id="22" dur="100" fill="hold">
                                          <p:stCondLst>
                                            <p:cond delay="0"/>
                                          </p:stCondLst>
                                        </p:cTn>
                                        <p:tgtEl>
                                          <p:spTgt spid="2"/>
                                        </p:tgtEl>
                                        <p:attrNameLst>
                                          <p:attrName>r</p:attrName>
                                        </p:attrNameLst>
                                      </p:cBhvr>
                                    </p:animRot>
                                    <p:animRot by="-240000">
                                      <p:cBhvr>
                                        <p:cTn id="23" dur="200" fill="hold">
                                          <p:stCondLst>
                                            <p:cond delay="200"/>
                                          </p:stCondLst>
                                        </p:cTn>
                                        <p:tgtEl>
                                          <p:spTgt spid="2"/>
                                        </p:tgtEl>
                                        <p:attrNameLst>
                                          <p:attrName>r</p:attrName>
                                        </p:attrNameLst>
                                      </p:cBhvr>
                                    </p:animRot>
                                    <p:animRot by="240000">
                                      <p:cBhvr>
                                        <p:cTn id="24" dur="200" fill="hold">
                                          <p:stCondLst>
                                            <p:cond delay="400"/>
                                          </p:stCondLst>
                                        </p:cTn>
                                        <p:tgtEl>
                                          <p:spTgt spid="2"/>
                                        </p:tgtEl>
                                        <p:attrNameLst>
                                          <p:attrName>r</p:attrName>
                                        </p:attrNameLst>
                                      </p:cBhvr>
                                    </p:animRot>
                                    <p:animRot by="-240000">
                                      <p:cBhvr>
                                        <p:cTn id="25" dur="200" fill="hold">
                                          <p:stCondLst>
                                            <p:cond delay="600"/>
                                          </p:stCondLst>
                                        </p:cTn>
                                        <p:tgtEl>
                                          <p:spTgt spid="2"/>
                                        </p:tgtEl>
                                        <p:attrNameLst>
                                          <p:attrName>r</p:attrName>
                                        </p:attrNameLst>
                                      </p:cBhvr>
                                    </p:animRot>
                                    <p:animRot by="120000">
                                      <p:cBhvr>
                                        <p:cTn id="26" dur="200" fill="hold">
                                          <p:stCondLst>
                                            <p:cond delay="800"/>
                                          </p:stCondLst>
                                        </p:cTn>
                                        <p:tgtEl>
                                          <p:spTgt spid="2"/>
                                        </p:tgtEl>
                                        <p:attrNameLst>
                                          <p:attrName>r</p:attrName>
                                        </p:attrNameLst>
                                      </p:cBhvr>
                                    </p:animRot>
                                  </p:childTnLst>
                                </p:cTn>
                              </p:par>
                              <p:par>
                                <p:cTn id="27" presetID="32" presetClass="emph" presetSubtype="0" fill="hold" grpId="0" nodeType="withEffect">
                                  <p:stCondLst>
                                    <p:cond delay="0"/>
                                  </p:stCondLst>
                                  <p:childTnLst>
                                    <p:animRot by="120000">
                                      <p:cBhvr>
                                        <p:cTn id="28" dur="100" fill="hold">
                                          <p:stCondLst>
                                            <p:cond delay="0"/>
                                          </p:stCondLst>
                                        </p:cTn>
                                        <p:tgtEl>
                                          <p:spTgt spid="3"/>
                                        </p:tgtEl>
                                        <p:attrNameLst>
                                          <p:attrName>r</p:attrName>
                                        </p:attrNameLst>
                                      </p:cBhvr>
                                    </p:animRot>
                                    <p:animRot by="-240000">
                                      <p:cBhvr>
                                        <p:cTn id="29" dur="200" fill="hold">
                                          <p:stCondLst>
                                            <p:cond delay="200"/>
                                          </p:stCondLst>
                                        </p:cTn>
                                        <p:tgtEl>
                                          <p:spTgt spid="3"/>
                                        </p:tgtEl>
                                        <p:attrNameLst>
                                          <p:attrName>r</p:attrName>
                                        </p:attrNameLst>
                                      </p:cBhvr>
                                    </p:animRot>
                                    <p:animRot by="240000">
                                      <p:cBhvr>
                                        <p:cTn id="30" dur="200" fill="hold">
                                          <p:stCondLst>
                                            <p:cond delay="400"/>
                                          </p:stCondLst>
                                        </p:cTn>
                                        <p:tgtEl>
                                          <p:spTgt spid="3"/>
                                        </p:tgtEl>
                                        <p:attrNameLst>
                                          <p:attrName>r</p:attrName>
                                        </p:attrNameLst>
                                      </p:cBhvr>
                                    </p:animRot>
                                    <p:animRot by="-240000">
                                      <p:cBhvr>
                                        <p:cTn id="31" dur="200" fill="hold">
                                          <p:stCondLst>
                                            <p:cond delay="600"/>
                                          </p:stCondLst>
                                        </p:cTn>
                                        <p:tgtEl>
                                          <p:spTgt spid="3"/>
                                        </p:tgtEl>
                                        <p:attrNameLst>
                                          <p:attrName>r</p:attrName>
                                        </p:attrNameLst>
                                      </p:cBhvr>
                                    </p:animRot>
                                    <p:animRot by="120000">
                                      <p:cBhvr>
                                        <p:cTn id="32" dur="200" fill="hold">
                                          <p:stCondLst>
                                            <p:cond delay="800"/>
                                          </p:stCondLst>
                                        </p:cTn>
                                        <p:tgtEl>
                                          <p:spTgt spid="3"/>
                                        </p:tgtEl>
                                        <p:attrNameLst>
                                          <p:attrName>r</p:attrName>
                                        </p:attrNameLst>
                                      </p:cBhvr>
                                    </p:animRot>
                                  </p:childTnLst>
                                </p:cTn>
                              </p:par>
                              <p:par>
                                <p:cTn id="33" presetID="32" presetClass="emph" presetSubtype="0" fill="hold" grpId="0" nodeType="withEffect">
                                  <p:stCondLst>
                                    <p:cond delay="0"/>
                                  </p:stCondLst>
                                  <p:childTnLst>
                                    <p:animRot by="120000">
                                      <p:cBhvr>
                                        <p:cTn id="34" dur="100" fill="hold">
                                          <p:stCondLst>
                                            <p:cond delay="0"/>
                                          </p:stCondLst>
                                        </p:cTn>
                                        <p:tgtEl>
                                          <p:spTgt spid="34"/>
                                        </p:tgtEl>
                                        <p:attrNameLst>
                                          <p:attrName>r</p:attrName>
                                        </p:attrNameLst>
                                      </p:cBhvr>
                                    </p:animRot>
                                    <p:animRot by="-240000">
                                      <p:cBhvr>
                                        <p:cTn id="35" dur="200" fill="hold">
                                          <p:stCondLst>
                                            <p:cond delay="200"/>
                                          </p:stCondLst>
                                        </p:cTn>
                                        <p:tgtEl>
                                          <p:spTgt spid="34"/>
                                        </p:tgtEl>
                                        <p:attrNameLst>
                                          <p:attrName>r</p:attrName>
                                        </p:attrNameLst>
                                      </p:cBhvr>
                                    </p:animRot>
                                    <p:animRot by="240000">
                                      <p:cBhvr>
                                        <p:cTn id="36" dur="200" fill="hold">
                                          <p:stCondLst>
                                            <p:cond delay="400"/>
                                          </p:stCondLst>
                                        </p:cTn>
                                        <p:tgtEl>
                                          <p:spTgt spid="34"/>
                                        </p:tgtEl>
                                        <p:attrNameLst>
                                          <p:attrName>r</p:attrName>
                                        </p:attrNameLst>
                                      </p:cBhvr>
                                    </p:animRot>
                                    <p:animRot by="-240000">
                                      <p:cBhvr>
                                        <p:cTn id="37" dur="200" fill="hold">
                                          <p:stCondLst>
                                            <p:cond delay="600"/>
                                          </p:stCondLst>
                                        </p:cTn>
                                        <p:tgtEl>
                                          <p:spTgt spid="34"/>
                                        </p:tgtEl>
                                        <p:attrNameLst>
                                          <p:attrName>r</p:attrName>
                                        </p:attrNameLst>
                                      </p:cBhvr>
                                    </p:animRot>
                                    <p:animRot by="120000">
                                      <p:cBhvr>
                                        <p:cTn id="38" dur="200" fill="hold">
                                          <p:stCondLst>
                                            <p:cond delay="800"/>
                                          </p:stCondLst>
                                        </p:cTn>
                                        <p:tgtEl>
                                          <p:spTgt spid="3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1" grpId="0" animBg="1"/>
      <p:bldP spid="32" grpId="0" animBg="1"/>
      <p:bldP spid="34" grpId="0" animBg="1"/>
      <p:bldP spid="2" grpId="0" animBg="1"/>
      <p:bldP spid="3" grpId="0" animBg="1"/>
    </p:bldLst>
  </p:timing>
</p:sld>
</file>

<file path=ppt/theme/theme1.xml><?xml version="1.0" encoding="utf-8"?>
<a:theme xmlns:a="http://schemas.openxmlformats.org/drawingml/2006/main" name="Office Theme">
  <a:themeElements>
    <a:clrScheme name="Passion Fruit Recipes Workshop by Slidesgo">
      <a:dk1>
        <a:sysClr val="windowText" lastClr="000000"/>
      </a:dk1>
      <a:lt1>
        <a:sysClr val="window" lastClr="FFFFFF"/>
      </a:lt1>
      <a:dk2>
        <a:srgbClr val="44546A"/>
      </a:dk2>
      <a:lt2>
        <a:srgbClr val="BAA5FF"/>
      </a:lt2>
      <a:accent1>
        <a:srgbClr val="5339EA"/>
      </a:accent1>
      <a:accent2>
        <a:srgbClr val="DBFE87"/>
      </a:accent2>
      <a:accent3>
        <a:srgbClr val="E6A2D0"/>
      </a:accent3>
      <a:accent4>
        <a:srgbClr val="60C7B8"/>
      </a:accent4>
      <a:accent5>
        <a:srgbClr val="FFFFFF"/>
      </a:accent5>
      <a:accent6>
        <a:srgbClr val="FFFFFF"/>
      </a:accent6>
      <a:hlink>
        <a:srgbClr val="FFFFFF"/>
      </a:hlink>
      <a:folHlink>
        <a:srgbClr val="000000"/>
      </a:folHlink>
    </a:clrScheme>
    <a:fontScheme name="Personalizado 1">
      <a:majorFont>
        <a:latin typeface="Poppins"/>
        <a:ea typeface=""/>
        <a:cs typeface=""/>
      </a:majorFont>
      <a:minorFont>
        <a:latin typeface="Source Sans Pro"/>
        <a:ea typeface=""/>
        <a:cs typeface=""/>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11439</TotalTime>
  <Words>310</Words>
  <Application>Microsoft Office PowerPoint</Application>
  <PresentationFormat>Presentación en pantalla (16:9)</PresentationFormat>
  <Paragraphs>34</Paragraphs>
  <Slides>9</Slides>
  <Notes>0</Notes>
  <HiddenSlides>0</HiddenSlides>
  <MMClips>1</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Arial</vt:lpstr>
      <vt:lpstr>Calibri</vt:lpstr>
      <vt:lpstr>Candara</vt:lpstr>
      <vt:lpstr>Poppins</vt:lpstr>
      <vt:lpstr>Source Sans Pro</vt:lpstr>
      <vt:lpstr>Office Theme</vt:lpstr>
      <vt:lpstr> PROGRAMACIÓN EN  MADE CODE</vt:lpstr>
      <vt:lpstr>RECORDERIS…</vt:lpstr>
      <vt:lpstr>PROGRAMACIÓN </vt:lpstr>
      <vt:lpstr>CONCEPTOS CLAVES</vt:lpstr>
      <vt:lpstr>Presentación de PowerPoint</vt:lpstr>
      <vt:lpstr>Presentación de PowerPoint</vt:lpstr>
      <vt:lpstr>A través del  programa       MADE CODE </vt:lpstr>
      <vt:lpstr>150 000</vt:lpstr>
      <vt:lpstr>Puntos de Participación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Ruben Martin Sanchez</dc:creator>
  <cp:lastModifiedBy>DOCENTE</cp:lastModifiedBy>
  <cp:revision>49</cp:revision>
  <dcterms:created xsi:type="dcterms:W3CDTF">2021-10-12T08:06:43Z</dcterms:created>
  <dcterms:modified xsi:type="dcterms:W3CDTF">2023-09-25T15:10:46Z</dcterms:modified>
</cp:coreProperties>
</file>